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32100"/>
            <a:ext cx="9144000" cy="1193800"/>
          </a:xfr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Utilizing ALTs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2842895"/>
            <a:ext cx="9144000" cy="117221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Final Discussion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2832100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learn English?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2832100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Communication between people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743712"/>
            <a:ext cx="9144000" cy="5498592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goal can be 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measured </a:t>
            </a:r>
            <a:r>
              <a:rPr lang="en-US" sz="5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</a:t>
            </a:r>
            <a:r>
              <a:rPr lang="en-US" sz="54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highscores</a:t>
            </a:r>
            <a:r>
              <a:rPr lang="en-US" sz="5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on tests, passing </a:t>
            </a:r>
            <a:r>
              <a:rPr lang="en-US" sz="54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eiken</a:t>
            </a:r>
            <a:r>
              <a:rPr lang="en-US" sz="5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or going to speech contest finals. But those measures shouldn't be confused with the 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reason</a:t>
            </a:r>
            <a:r>
              <a:rPr lang="en-US" sz="5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why English is taught.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536448"/>
            <a:ext cx="9144000" cy="5754624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goal of this seminar is to look at ways in which ALTs can be used in and outside of the classroom to not only provide an example of native </a:t>
            </a:r>
            <a:r>
              <a:rPr lang="en-US" altLang="ja-JP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nglish 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but to </a:t>
            </a:r>
            <a:r>
              <a:rPr lang="en-US" sz="4400" b="1" u="sng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encourage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students, to increase their </a:t>
            </a:r>
            <a:r>
              <a:rPr lang="en-US" sz="4400" b="1" u="sng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enthusiasm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for 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nglish 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to allow for enough</a:t>
            </a:r>
            <a:r>
              <a:rPr lang="en-US" sz="4400" b="1" u="sng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immersion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in 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nglish 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simulate real conversational situations.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2832100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Encouragement </a:t>
            </a:r>
          </a:p>
        </p:txBody>
      </p:sp>
      <p:sp>
        <p:nvSpPr>
          <p:cNvPr id="2" name="Title 1"/>
          <p:cNvSpPr>
            <a:spLocks noGrp="1"/>
          </p:cNvSpPr>
          <p:nvPr/>
        </p:nvSpPr>
        <p:spPr>
          <a:xfrm>
            <a:off x="1524000" y="4312920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Enthusiasm 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1524000" y="1377950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Immersion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2621280"/>
            <a:ext cx="9144000" cy="1393825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are ALTs suited to these tasks?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2832100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this workshop will be run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724025" y="4304665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this keep the students </a:t>
            </a:r>
            <a:r>
              <a:rPr lang="en-US" sz="3200" b="1" i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enthused </a:t>
            </a:r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about english </a:t>
            </a:r>
            <a:r>
              <a:rPr lang="en-US" sz="3200" b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class and outside of class</a:t>
            </a:r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1724025" y="2739390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this </a:t>
            </a:r>
            <a:r>
              <a:rPr lang="en-US" sz="3200" b="1" i="1" u="sng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encourage </a:t>
            </a:r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students to </a:t>
            </a:r>
            <a:r>
              <a:rPr lang="en-US" sz="3200" b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want to learn</a:t>
            </a:r>
            <a:r>
              <a:rPr 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English? </a:t>
            </a:r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724025" y="1183640"/>
            <a:ext cx="9144000" cy="1193800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this </a:t>
            </a:r>
            <a:r>
              <a:rPr lang="en-US" sz="3200" b="1" i="1" u="sng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immerse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students in English so that they can begin 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think in English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108</Words>
  <Application>Microsoft Office PowerPoint</Application>
  <PresentationFormat>ワイド画面</PresentationFormat>
  <Paragraphs>14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Theme</vt:lpstr>
      <vt:lpstr>Utilizing ALTs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Utilizing ALTs </dc:title>
  <dc:creator>Mr. Montague</dc:creator>
  <cp:lastModifiedBy>p01006</cp:lastModifiedBy>
  <cp:revision>3</cp:revision>
  <dcterms:created xsi:type="dcterms:W3CDTF">2018-10-10T06:16:03Z</dcterms:created>
  <dcterms:modified xsi:type="dcterms:W3CDTF">2018-10-18T04:48:29Z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1033-10.2.0.7480</vt:lpwstr>
  </property>
</Properties>
</file>