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diagrams/layout8.xml" ContentType="application/vnd.openxmlformats-officedocument.drawingml.diagramLayout+xml"/>
  <Override PartName="/ppt/theme/theme1.xml" ContentType="application/vnd.openxmlformats-officedocument.theme+xml"/>
  <Override PartName="/ppt/ink/ink1.xml" ContentType="application/inkml+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04_3722976D.xml" ContentType="application/vnd.ms-powerpoint.comment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103_7EB15E00.xml" ContentType="application/vnd.ms-powerpoint.comments+xml"/>
  <Override PartName="/ppt/comments/modernComment_102_20C28177.xml" ContentType="application/vnd.ms-powerpoint.comment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ink/ink2.xml" ContentType="application/inkml+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modernComment_10E_FD6BE234.xml" ContentType="application/vnd.ms-powerpoint.comments+xml"/>
  <Override PartName="/ppt/diagrams/layout7.xml" ContentType="application/vnd.openxmlformats-officedocument.drawingml.diagramLayout+xml"/>
  <Override PartName="/ppt/diagrams/drawing7.xml" ContentType="application/vnd.ms-office.drawingml.diagramDrawing+xml"/>
  <Override PartName="/ppt/diagrams/quickStyle7.xml" ContentType="application/vnd.openxmlformats-officedocument.drawingml.diagramStyle+xml"/>
  <Override PartName="/ppt/authors.xml" ContentType="application/vnd.ms-powerpoint.authors+xml"/>
  <Override PartName="/ppt/comments/modernComment_108_F978039D.xml" ContentType="application/vnd.ms-powerpoint.comments+xml"/>
  <Override PartName="/ppt/comments/modernComment_109_7C0A05C3.xml" ContentType="application/vnd.ms-powerpoint.comments+xml"/>
  <Override PartName="/ppt/diagrams/drawing6.xml" ContentType="application/vnd.ms-office.drawingml.diagramDrawing+xml"/>
  <Override PartName="/ppt/comments/modernComment_10F_E708C19B.xml" ContentType="application/vnd.ms-powerpoint.comments+xml"/>
  <Override PartName="/ppt/comments/modernComment_10A_FC5B888F.xml" ContentType="application/vnd.ms-powerpoint.comments+xml"/>
  <Override PartName="/ppt/diagrams/colors7.xml" ContentType="application/vnd.openxmlformats-officedocument.drawingml.diagramColors+xml"/>
  <Override PartName="/ppt/comments/modernComment_10B_20CAF200.xml" ContentType="application/vnd.ms-powerpoint.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4"/>
  </p:notesMasterIdLst>
  <p:sldIdLst>
    <p:sldId id="256" r:id="rId2"/>
    <p:sldId id="274" r:id="rId3"/>
    <p:sldId id="268" r:id="rId4"/>
    <p:sldId id="257" r:id="rId5"/>
    <p:sldId id="260" r:id="rId6"/>
    <p:sldId id="259" r:id="rId7"/>
    <p:sldId id="258" r:id="rId8"/>
    <p:sldId id="262" r:id="rId9"/>
    <p:sldId id="263" r:id="rId10"/>
    <p:sldId id="261" r:id="rId11"/>
    <p:sldId id="269" r:id="rId12"/>
    <p:sldId id="264" r:id="rId13"/>
    <p:sldId id="265" r:id="rId14"/>
    <p:sldId id="275" r:id="rId15"/>
    <p:sldId id="271" r:id="rId16"/>
    <p:sldId id="266" r:id="rId17"/>
    <p:sldId id="272" r:id="rId18"/>
    <p:sldId id="270" r:id="rId19"/>
    <p:sldId id="276" r:id="rId20"/>
    <p:sldId id="277" r:id="rId21"/>
    <p:sldId id="273"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77CE02-B8A3-B1CE-E411-C5ABBF3F06D7}" name="Jones Colin" initials="JC" userId="S::p01071@gifu-net.ed.jp::862dbff8-498b-4665-ab6c-10017c4efd67" providerId="AD"/>
  <p188:author id="{DD7491A7-C712-432D-D385-16A04A54B6C1}" name="Lee Shirin" initials="LS" userId="S::p01038@gifu-net.ed.jp::5424d506-c8e4-464f-81e5-56cd6eda02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96544C-CD60-4548-BAD3-5E7C9DC77F51}" v="14" dt="2023-02-07T00:17:44.197"/>
    <p1510:client id="{BC4766A4-1D1B-4A90-8651-4D9BC0E15DB8}" v="1318" dt="2023-02-07T00:19:38.356"/>
    <p1510:client id="{C24F9C3D-BBA6-4D5B-A348-71C5F167EC38}" v="347" dt="2023-02-07T00:29:23.623"/>
    <p1510:client id="{D99C4B5D-09C3-43ED-BFDF-3DCD0CAAA70A}" v="325" dt="2023-02-07T00:25:09.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8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 Id="rId8" Type="http://schemas.openxmlformats.org/officeDocument/2006/relationships/slide" Target="slides/slide7.xml"/></Relationships>
</file>

<file path=ppt/comments/modernComment_102_20C28177.xml><?xml version="1.0" encoding="utf-8"?>
<p188:cmLst xmlns:a="http://schemas.openxmlformats.org/drawingml/2006/main" xmlns:r="http://schemas.openxmlformats.org/officeDocument/2006/relationships" xmlns:p188="http://schemas.microsoft.com/office/powerpoint/2018/8/main">
  <p188:cm id="{B7CE83BC-8980-4687-9D1B-CF2E4D762F33}" authorId="{DD7491A7-C712-432D-D385-16A04A54B6C1}" created="2023-02-06T23:58:43.500">
    <ac:deMkLst xmlns:ac="http://schemas.microsoft.com/office/drawing/2013/main/command">
      <pc:docMk xmlns:pc="http://schemas.microsoft.com/office/powerpoint/2013/main/command"/>
      <pc:sldMk xmlns:pc="http://schemas.microsoft.com/office/powerpoint/2013/main/command" cId="549618039" sldId="258"/>
      <ac:graphicFrameMk id="6" creationId="{ED151B85-0B2F-0932-1DB0-9A4D34E7A855}"/>
    </ac:deMkLst>
    <p188:replyLst>
      <p188:reply id="{1107978D-8A38-4E66-8336-D0B7A94A8C20}" authorId="{A577CE02-B8A3-B1CE-E411-C5ABBF3F06D7}" created="2023-02-07T00:01:51.802">
        <p188:txBody>
          <a:bodyPr/>
          <a:lstStyle/>
          <a:p>
            <a:r>
              <a:rPr lang="en-US"/>
              <a:t>Good idea! </a:t>
            </a:r>
          </a:p>
        </p188:txBody>
      </p188:reply>
    </p188:replyLst>
    <p188:txBody>
      <a:bodyPr/>
      <a:lstStyle/>
      <a:p>
        <a:r>
          <a:rPr lang="ja-JP" altLang="en-US"/>
          <a:t>Maybe add images to tie in with the numbers - make it more memorable</a:t>
        </a:r>
      </a:p>
    </p188:txBody>
  </p188:cm>
</p188:cmLst>
</file>

<file path=ppt/comments/modernComment_103_7EB15E00.xml><?xml version="1.0" encoding="utf-8"?>
<p188:cmLst xmlns:a="http://schemas.openxmlformats.org/drawingml/2006/main" xmlns:r="http://schemas.openxmlformats.org/officeDocument/2006/relationships" xmlns:p188="http://schemas.microsoft.com/office/powerpoint/2018/8/main">
  <p188:cm id="{5B1D1029-D804-475C-9376-78EE7C618995}" authorId="{DD7491A7-C712-432D-D385-16A04A54B6C1}" created="2023-02-06T23:51:43.157">
    <ac:txMkLst xmlns:ac="http://schemas.microsoft.com/office/drawing/2013/main/command">
      <pc:docMk xmlns:pc="http://schemas.microsoft.com/office/powerpoint/2013/main/command"/>
      <pc:sldMk xmlns:pc="http://schemas.microsoft.com/office/powerpoint/2013/main/command" cId="2125553152" sldId="259"/>
      <ac:graphicFrameMk id="4" creationId="{0683D551-F2C2-C27C-AA55-D79B953CBDF0}"/>
      <ac:tblMk/>
      <ac:tcMk rowId="177829366" colId="2655383345"/>
      <ac:txMk cp="0" len="20">
        <ac:context len="21" hash="3497503738"/>
      </ac:txMk>
    </ac:txMkLst>
    <p188:pos x="4643886" y="2947358"/>
    <p188:replyLst>
      <p188:reply id="{A7CFC0FA-980C-4AB9-9848-A2EB1589C3EB}" authorId="{A577CE02-B8A3-B1CE-E411-C5ABBF3F06D7}" created="2023-02-06T23:59:01.948">
        <p188:txBody>
          <a:bodyPr/>
          <a:lstStyle/>
          <a:p>
            <a:r>
              <a:rPr lang="en-US"/>
              <a:t>Good idea! I'll color code it </a:t>
            </a:r>
          </a:p>
        </p188:txBody>
      </p188:reply>
    </p188:replyLst>
    <p188:txBody>
      <a:bodyPr/>
      <a:lstStyle/>
      <a:p>
        <a:r>
          <a:rPr lang="ja-JP" altLang="en-US"/>
          <a:t>Maybe colour coordinate the table according to what they will see on the JMA site for natural disasters.</a:t>
        </a:r>
      </a:p>
    </p188:txBody>
  </p188:cm>
  <p188:cm id="{6A128CC9-4E92-43C6-997C-46A92664B494}" authorId="{DD7491A7-C712-432D-D385-16A04A54B6C1}" created="2023-02-06T23:55:17.086">
    <pc:sldMkLst xmlns:pc="http://schemas.microsoft.com/office/powerpoint/2013/main/command">
      <pc:docMk/>
      <pc:sldMk cId="2125553152" sldId="259"/>
    </pc:sldMkLst>
    <p188:replyLst>
      <p188:reply id="{4052064B-FB24-4FB7-8862-23054872E0AD}" authorId="{A577CE02-B8A3-B1CE-E411-C5ABBF3F06D7}" created="2023-02-06T23:59:37.044">
        <p188:txBody>
          <a:bodyPr/>
          <a:lstStyle/>
          <a:p>
            <a:r>
              <a:rPr lang="en-US"/>
              <a:t>Got it!</a:t>
            </a:r>
          </a:p>
        </p188:txBody>
      </p188:reply>
    </p188:replyLst>
    <p188:txBody>
      <a:bodyPr/>
      <a:lstStyle/>
      <a:p>
        <a:r>
          <a:rPr lang="ja-JP" altLang="en-US"/>
          <a:t>In the case of severe weather like typhoons or earthquakes, you may hear an alarm go off on your phone or on the PA system. This also applies to tsunamis and volcanic eruptions. https://blog.gaijinpot.com/japan101/natural-disasters-accidents-and-emergencies/</a:t>
        </a:r>
      </a:p>
    </p188:txBody>
  </p188:cm>
</p188:cmLst>
</file>

<file path=ppt/comments/modernComment_104_3722976D.xml><?xml version="1.0" encoding="utf-8"?>
<p188:cmLst xmlns:a="http://schemas.openxmlformats.org/drawingml/2006/main" xmlns:r="http://schemas.openxmlformats.org/officeDocument/2006/relationships" xmlns:p188="http://schemas.microsoft.com/office/powerpoint/2018/8/main">
  <p188:cm id="{E391647A-8035-48E4-9680-A21A8BC35960}" authorId="{DD7491A7-C712-432D-D385-16A04A54B6C1}" created="2023-02-06T23:50:14.263">
    <ac:txMkLst xmlns:ac="http://schemas.microsoft.com/office/drawing/2013/main/command">
      <pc:docMk xmlns:pc="http://schemas.microsoft.com/office/powerpoint/2013/main/command"/>
      <pc:sldMk xmlns:pc="http://schemas.microsoft.com/office/powerpoint/2013/main/command" cId="925013869" sldId="260"/>
      <ac:graphicFrameMk id="5" creationId="{D95DAD01-0C00-C451-D8C0-C413603E0400}"/>
      <dc:dgmMk xmlns:dc="http://schemas.microsoft.com/office/drawing/2013/diagram/command"/>
      <dc:nodeMk xmlns:dc="http://schemas.microsoft.com/office/drawing/2013/diagram/command" id="{CC74927B-9248-4485-BBEA-FE0BB25C3B88}"/>
      <ac:txMk cp="107">
        <ac:context len="108" hash="3368230506"/>
      </ac:txMk>
    </ac:txMkLst>
    <p188:replyLst>
      <p188:reply id="{12F2E140-8C99-49AB-BE11-E9FA0FE687EC}" authorId="{A577CE02-B8A3-B1CE-E411-C5ABBF3F06D7}" created="2023-02-06T23:58:34.712">
        <p188:txBody>
          <a:bodyPr/>
          <a:lstStyle/>
          <a:p>
            <a:r>
              <a:rPr lang="en-US"/>
              <a:t>LOL thank you</a:t>
            </a:r>
          </a:p>
        </p188:txBody>
      </p188:reply>
    </p188:replyLst>
    <p188:txBody>
      <a:bodyPr/>
      <a:lstStyle/>
      <a:p>
        <a:r>
          <a:rPr lang="ja-JP" altLang="en-US"/>
          <a:t>*updated (sorry for the correction)</a:t>
        </a:r>
      </a:p>
    </p188:txBody>
  </p188:cm>
</p188:cmLst>
</file>

<file path=ppt/comments/modernComment_108_F978039D.xml><?xml version="1.0" encoding="utf-8"?>
<p188:cmLst xmlns:a="http://schemas.openxmlformats.org/drawingml/2006/main" xmlns:r="http://schemas.openxmlformats.org/officeDocument/2006/relationships" xmlns:p188="http://schemas.microsoft.com/office/powerpoint/2018/8/main">
  <p188:cm id="{F2FCF7BC-2958-4171-B162-F8F54268C0F7}" authorId="{DD7491A7-C712-432D-D385-16A04A54B6C1}" created="2023-02-07T00:15:24.145">
    <pc:sldMkLst xmlns:pc="http://schemas.microsoft.com/office/powerpoint/2013/main/command">
      <pc:docMk/>
      <pc:sldMk cId="4185392029" sldId="264"/>
    </pc:sldMkLst>
    <p188:txBody>
      <a:bodyPr/>
      <a:lstStyle/>
      <a:p>
        <a:r>
          <a:rPr lang="ja-JP" altLang="en-US"/>
          <a:t>turn off the gas and electric when an earthquake happens</a:t>
        </a:r>
      </a:p>
    </p188:txBody>
  </p188:cm>
  <p188:cm id="{CC24A355-2687-4ECE-AC98-11CA3DED0946}" authorId="{DD7491A7-C712-432D-D385-16A04A54B6C1}" created="2023-02-07T00:16:50.133">
    <pc:sldMkLst xmlns:pc="http://schemas.microsoft.com/office/powerpoint/2013/main/command">
      <pc:docMk/>
      <pc:sldMk cId="4185392029" sldId="264"/>
    </pc:sldMkLst>
    <p188:txBody>
      <a:bodyPr/>
      <a:lstStyle/>
      <a:p>
        <a:r>
          <a:rPr lang="ja-JP" altLang="en-US"/>
          <a:t>Gifu has tremors but it has been a while since we had one - in my first year of JET, there was a slightly strong tremor in Gifu city that lasted for a minute, this came from a neighbouring prefecture</a:t>
        </a:r>
      </a:p>
    </p188:txBody>
  </p188:cm>
  <p188:cm id="{D08578AF-6127-4484-9AE9-29529C777EFC}" authorId="{DD7491A7-C712-432D-D385-16A04A54B6C1}" created="2023-02-07T00:17:44.197">
    <pc:sldMkLst xmlns:pc="http://schemas.microsoft.com/office/powerpoint/2013/main/command">
      <pc:docMk/>
      <pc:sldMk cId="4185392029" sldId="264"/>
    </pc:sldMkLst>
    <p188:txBody>
      <a:bodyPr/>
      <a:lstStyle/>
      <a:p>
        <a:r>
          <a:rPr lang="ja-JP" altLang="en-US"/>
          <a:t>no matter where you are, at home or away out, find shelter and stay safe by using these rules</a:t>
        </a:r>
      </a:p>
    </p188:txBody>
  </p188:cm>
</p188:cmLst>
</file>

<file path=ppt/comments/modernComment_109_7C0A05C3.xml><?xml version="1.0" encoding="utf-8"?>
<p188:cmLst xmlns:a="http://schemas.openxmlformats.org/drawingml/2006/main" xmlns:r="http://schemas.openxmlformats.org/officeDocument/2006/relationships" xmlns:p188="http://schemas.microsoft.com/office/powerpoint/2018/8/main">
  <p188:cm id="{F23FC65A-03A2-4902-AE77-6A75CA57AEB4}" authorId="{DD7491A7-C712-432D-D385-16A04A54B6C1}" created="2023-02-07T00:01:53.554">
    <ac:deMkLst xmlns:ac="http://schemas.microsoft.com/office/drawing/2013/main/command">
      <pc:docMk xmlns:pc="http://schemas.microsoft.com/office/powerpoint/2013/main/command"/>
      <pc:sldMk xmlns:pc="http://schemas.microsoft.com/office/powerpoint/2013/main/command" cId="2081031619" sldId="265"/>
      <ac:spMk id="3" creationId="{B425227B-5D91-36C2-F4F5-C83D08E01484}"/>
    </ac:deMkLst>
    <p188:txBody>
      <a:bodyPr/>
      <a:lstStyle/>
      <a:p>
        <a:r>
          <a:rPr lang="ja-JP" altLang="en-US"/>
          <a:t>laundry poles are best taken down from the hooks and securely placed on the floor of your veranda or you can take them into your apartment if you have space - try to do this before the weather gets bad to avoid higher risks of damage and accidents</a:t>
        </a:r>
      </a:p>
    </p188:txBody>
  </p188:cm>
  <p188:cm id="{56936782-A4BD-4928-970A-84B1A41C056B}" authorId="{DD7491A7-C712-432D-D385-16A04A54B6C1}" created="2023-02-07T00:03:19.604">
    <pc:sldMkLst xmlns:pc="http://schemas.microsoft.com/office/powerpoint/2013/main/command">
      <pc:docMk/>
      <pc:sldMk cId="2081031619" sldId="265"/>
    </pc:sldMkLst>
    <p188:txBody>
      <a:bodyPr/>
      <a:lstStyle/>
      <a:p>
        <a:r>
          <a:rPr lang="ja-JP" altLang="en-US"/>
          <a:t>kits by the bed or in your genkan or closet near the door</a:t>
        </a:r>
      </a:p>
    </p188:txBody>
  </p188:cm>
</p188:cmLst>
</file>

<file path=ppt/comments/modernComment_10A_FC5B888F.xml><?xml version="1.0" encoding="utf-8"?>
<p188:cmLst xmlns:a="http://schemas.openxmlformats.org/drawingml/2006/main" xmlns:r="http://schemas.openxmlformats.org/officeDocument/2006/relationships" xmlns:p188="http://schemas.microsoft.com/office/powerpoint/2018/8/main">
  <p188:cm id="{713E696C-6731-4987-9398-20313092D0A1}" authorId="{DD7491A7-C712-432D-D385-16A04A54B6C1}" created="2023-02-07T00:09:17.664">
    <ac:deMkLst xmlns:ac="http://schemas.microsoft.com/office/drawing/2013/main/command">
      <pc:docMk xmlns:pc="http://schemas.microsoft.com/office/powerpoint/2013/main/command"/>
      <pc:sldMk xmlns:pc="http://schemas.microsoft.com/office/powerpoint/2013/main/command" cId="4233857167" sldId="266"/>
      <ac:spMk id="3" creationId="{11590009-DA06-1714-05B9-173FE0FCF08E}"/>
    </ac:deMkLst>
    <p188:replyLst>
      <p188:reply id="{EEA09033-9C59-4AEC-83FA-D5F84CBB6D16}" authorId="{A577CE02-B8A3-B1CE-E411-C5ABBF3F06D7}" created="2023-02-07T00:12:25.734">
        <p188:txBody>
          <a:bodyPr/>
          <a:lstStyle/>
          <a:p>
            <a:r>
              <a:rPr lang="en-US"/>
              <a:t>TRUE!</a:t>
            </a:r>
          </a:p>
        </p188:txBody>
      </p188:reply>
    </p188:replyLst>
    <p188:txBody>
      <a:bodyPr/>
      <a:lstStyle/>
      <a:p>
        <a:r>
          <a:rPr lang="ja-JP" altLang="en-US"/>
          <a:t>kits can be bought in home depo stores or online
when making your own, you can customize it by adding other things into the bag, for example, if you have a pet, children, a partner, specific medication and products</a:t>
        </a:r>
      </a:p>
    </p188:txBody>
  </p188:cm>
</p188:cmLst>
</file>

<file path=ppt/comments/modernComment_10B_20CAF200.xml><?xml version="1.0" encoding="utf-8"?>
<p188:cmLst xmlns:a="http://schemas.openxmlformats.org/drawingml/2006/main" xmlns:r="http://schemas.openxmlformats.org/officeDocument/2006/relationships" xmlns:p188="http://schemas.microsoft.com/office/powerpoint/2018/8/main">
  <p188:cm id="{D9261E97-ABF7-433C-A41A-4CD4FEA0DEAC}" authorId="{DD7491A7-C712-432D-D385-16A04A54B6C1}" created="2023-02-07T00:13:37.438">
    <pc:sldMkLst xmlns:pc="http://schemas.microsoft.com/office/powerpoint/2013/main/command">
      <pc:docMk/>
      <pc:sldMk cId="550171136" sldId="267"/>
    </pc:sldMkLst>
    <p188:replyLst>
      <p188:reply id="{28FB8E6A-5E38-434F-ACD5-3EC81ACCC5F1}" authorId="{A577CE02-B8A3-B1CE-E411-C5ABBF3F06D7}" created="2023-02-07T00:14:22.163">
        <p188:txBody>
          <a:bodyPr/>
          <a:lstStyle/>
          <a:p>
            <a:r>
              <a:rPr lang="en-US"/>
              <a:t>For sure for sure</a:t>
            </a:r>
          </a:p>
        </p188:txBody>
      </p188:reply>
    </p188:replyLst>
    <p188:txBody>
      <a:bodyPr/>
      <a:lstStyle/>
      <a:p>
        <a:r>
          <a:rPr lang="ja-JP" altLang="en-US"/>
          <a:t>If there is time, maybe add a slide about how to stay calm when a natural disaster happens - watch a movie, call a friend, play a game etc.</a:t>
        </a:r>
      </a:p>
    </p188:txBody>
  </p188:cm>
</p188:cmLst>
</file>

<file path=ppt/comments/modernComment_10E_FD6BE234.xml><?xml version="1.0" encoding="utf-8"?>
<p188:cmLst xmlns:a="http://schemas.openxmlformats.org/drawingml/2006/main" xmlns:r="http://schemas.openxmlformats.org/officeDocument/2006/relationships" xmlns:p188="http://schemas.microsoft.com/office/powerpoint/2018/8/main">
  <p188:cm id="{D0EAE653-5585-43FA-8852-7D33A2824F9D}" authorId="{DD7491A7-C712-432D-D385-16A04A54B6C1}" created="2023-02-07T00:11:24.824">
    <pc:sldMkLst xmlns:pc="http://schemas.microsoft.com/office/powerpoint/2013/main/command">
      <pc:docMk/>
      <pc:sldMk cId="4251705908" sldId="270"/>
    </pc:sldMkLst>
    <p188:txBody>
      <a:bodyPr/>
      <a:lstStyle/>
      <a:p>
        <a:r>
          <a:rPr lang="ja-JP" altLang="en-US"/>
          <a:t>there's another site that they can use called JMA. it has live info on natural disasters in japan and can be read in english
https://www.jma.go.jp/jma/indexe.html</a:t>
        </a:r>
      </a:p>
    </p188:txBody>
  </p188:cm>
</p188:cmLst>
</file>

<file path=ppt/comments/modernComment_10F_E708C19B.xml><?xml version="1.0" encoding="utf-8"?>
<p188:cmLst xmlns:a="http://schemas.openxmlformats.org/drawingml/2006/main" xmlns:r="http://schemas.openxmlformats.org/officeDocument/2006/relationships" xmlns:p188="http://schemas.microsoft.com/office/powerpoint/2018/8/main">
  <p188:cm id="{7DD79001-2B8C-49A7-B73C-27B5EC627A62}" authorId="{DD7491A7-C712-432D-D385-16A04A54B6C1}" created="2023-02-07T00:06:21.095">
    <pc:sldMkLst xmlns:pc="http://schemas.microsoft.com/office/powerpoint/2013/main/command">
      <pc:docMk/>
      <pc:sldMk cId="3876110747" sldId="271"/>
    </pc:sldMkLst>
    <p188:replyLst>
      <p188:reply id="{807A960B-9597-4121-A77D-F25172B9B30B}" authorId="{A577CE02-B8A3-B1CE-E411-C5ABBF3F06D7}" created="2023-02-07T00:10:55.275">
        <p188:txBody>
          <a:bodyPr/>
          <a:lstStyle/>
          <a:p>
            <a:r>
              <a:rPr lang="en-US"/>
              <a:t>Got it!</a:t>
            </a:r>
          </a:p>
        </p188:txBody>
      </p188:reply>
    </p188:replyLst>
    <p188:txBody>
      <a:bodyPr/>
      <a:lstStyle/>
      <a:p>
        <a:r>
          <a:rPr lang="ja-JP" altLang="en-US"/>
          <a:t>also, do not evacuate until you have notice to do so - in these emergencies, the elderly are usually the first to be evacuated not because they are in great danger but because they require more time to get to safety - usually this is a better safe than sorry approach</a:t>
        </a:r>
      </a:p>
    </p188:txBody>
  </p188:cm>
</p188:cmLst>
</file>

<file path=ppt/diagrams/_rels/data3.xml.rels><?xml version="1.0" encoding="UTF-8" standalone="yes"?>
<Relationships xmlns="http://schemas.openxmlformats.org/package/2006/relationships"><Relationship Id="rId3" Type="http://schemas.openxmlformats.org/officeDocument/2006/relationships/hyperlink" Target="https://gifujets.weebly.com/typhoons.html" TargetMode="External"/><Relationship Id="rId2" Type="http://schemas.openxmlformats.org/officeDocument/2006/relationships/hyperlink" Target="https://gifujets.weebly.com/earthquakes.html" TargetMode="External"/><Relationship Id="rId1" Type="http://schemas.openxmlformats.org/officeDocument/2006/relationships/hyperlink" Target="https://gifujets.weebly.com/preparation.html"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japantimes.co.jp/japan-disaster-information/important-emergency-japanese-vocabulary/"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www.jma.go.jp/jma/indexe.html"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gifujets.weebly.com/typhoons.html" TargetMode="External"/><Relationship Id="rId2" Type="http://schemas.openxmlformats.org/officeDocument/2006/relationships/hyperlink" Target="https://gifujets.weebly.com/earthquakes.html" TargetMode="External"/><Relationship Id="rId1" Type="http://schemas.openxmlformats.org/officeDocument/2006/relationships/hyperlink" Target="https://gifujets.weebly.com/preparation.html"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japantimes.co.jp/japan-disaster-information/important-emergency-japanese-vocabulary/"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www.jma.go.jp/jma/indexe.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1FC11E-9A78-49F4-B9B4-1583B0D0F20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DB82280-E581-4E53-ADFE-3A372F3A454E}">
      <dgm:prSet/>
      <dgm:spPr/>
      <dgm:t>
        <a:bodyPr/>
        <a:lstStyle/>
        <a:p>
          <a:r>
            <a:rPr lang="en-US"/>
            <a:t>We’re going to be discussing natural disasters. Earthquakes, typhoons; we will not be showing any imagery of previous disasters.</a:t>
          </a:r>
        </a:p>
      </dgm:t>
    </dgm:pt>
    <dgm:pt modelId="{A75F8869-F590-42E7-A879-4ED784E1C37B}" type="parTrans" cxnId="{3DE61723-5AE9-48E1-99E1-31F5EFD270C7}">
      <dgm:prSet/>
      <dgm:spPr/>
      <dgm:t>
        <a:bodyPr/>
        <a:lstStyle/>
        <a:p>
          <a:endParaRPr lang="en-US"/>
        </a:p>
      </dgm:t>
    </dgm:pt>
    <dgm:pt modelId="{44714E3A-C561-409C-90D7-E9D755B55DAD}" type="sibTrans" cxnId="{3DE61723-5AE9-48E1-99E1-31F5EFD270C7}">
      <dgm:prSet/>
      <dgm:spPr/>
      <dgm:t>
        <a:bodyPr/>
        <a:lstStyle/>
        <a:p>
          <a:endParaRPr lang="en-US"/>
        </a:p>
      </dgm:t>
    </dgm:pt>
    <dgm:pt modelId="{A14DEC72-7347-4D3F-BFAD-909EAF05166F}">
      <dgm:prSet/>
      <dgm:spPr/>
      <dgm:t>
        <a:bodyPr/>
        <a:lstStyle/>
        <a:p>
          <a:r>
            <a:rPr lang="en-US"/>
            <a:t>If you feel overwhelmed, or if you need to step out to get a breath of fresh air, please feel free to do so.</a:t>
          </a:r>
        </a:p>
      </dgm:t>
    </dgm:pt>
    <dgm:pt modelId="{23AAE956-164F-4D53-8CAE-7DC8946E9E60}" type="parTrans" cxnId="{2E2FCEC4-51E2-46AF-AEF2-7D0CF46C571E}">
      <dgm:prSet/>
      <dgm:spPr/>
      <dgm:t>
        <a:bodyPr/>
        <a:lstStyle/>
        <a:p>
          <a:endParaRPr lang="en-US"/>
        </a:p>
      </dgm:t>
    </dgm:pt>
    <dgm:pt modelId="{B3F472F6-0899-4CEE-A8B8-42A8C46C581E}" type="sibTrans" cxnId="{2E2FCEC4-51E2-46AF-AEF2-7D0CF46C571E}">
      <dgm:prSet/>
      <dgm:spPr/>
      <dgm:t>
        <a:bodyPr/>
        <a:lstStyle/>
        <a:p>
          <a:endParaRPr lang="en-US"/>
        </a:p>
      </dgm:t>
    </dgm:pt>
    <dgm:pt modelId="{A7E2BFDF-5D59-4E34-AB86-C7531C37D244}" type="pres">
      <dgm:prSet presAssocID="{361FC11E-9A78-49F4-B9B4-1583B0D0F20C}" presName="linear" presStyleCnt="0">
        <dgm:presLayoutVars>
          <dgm:animLvl val="lvl"/>
          <dgm:resizeHandles val="exact"/>
        </dgm:presLayoutVars>
      </dgm:prSet>
      <dgm:spPr/>
    </dgm:pt>
    <dgm:pt modelId="{5DFF13D1-50A3-4D79-89FC-C9D03126A4F6}" type="pres">
      <dgm:prSet presAssocID="{0DB82280-E581-4E53-ADFE-3A372F3A454E}" presName="parentText" presStyleLbl="node1" presStyleIdx="0" presStyleCnt="2">
        <dgm:presLayoutVars>
          <dgm:chMax val="0"/>
          <dgm:bulletEnabled val="1"/>
        </dgm:presLayoutVars>
      </dgm:prSet>
      <dgm:spPr/>
    </dgm:pt>
    <dgm:pt modelId="{C2800D59-4EBF-4933-9793-807AB09B8AA3}" type="pres">
      <dgm:prSet presAssocID="{44714E3A-C561-409C-90D7-E9D755B55DAD}" presName="spacer" presStyleCnt="0"/>
      <dgm:spPr/>
    </dgm:pt>
    <dgm:pt modelId="{83CDDD78-2338-4936-B716-DDA2F041593D}" type="pres">
      <dgm:prSet presAssocID="{A14DEC72-7347-4D3F-BFAD-909EAF05166F}" presName="parentText" presStyleLbl="node1" presStyleIdx="1" presStyleCnt="2">
        <dgm:presLayoutVars>
          <dgm:chMax val="0"/>
          <dgm:bulletEnabled val="1"/>
        </dgm:presLayoutVars>
      </dgm:prSet>
      <dgm:spPr/>
    </dgm:pt>
  </dgm:ptLst>
  <dgm:cxnLst>
    <dgm:cxn modelId="{3DE61723-5AE9-48E1-99E1-31F5EFD270C7}" srcId="{361FC11E-9A78-49F4-B9B4-1583B0D0F20C}" destId="{0DB82280-E581-4E53-ADFE-3A372F3A454E}" srcOrd="0" destOrd="0" parTransId="{A75F8869-F590-42E7-A879-4ED784E1C37B}" sibTransId="{44714E3A-C561-409C-90D7-E9D755B55DAD}"/>
    <dgm:cxn modelId="{BA6A0D81-6213-4990-9668-7C6D3649981D}" type="presOf" srcId="{361FC11E-9A78-49F4-B9B4-1583B0D0F20C}" destId="{A7E2BFDF-5D59-4E34-AB86-C7531C37D244}" srcOrd="0" destOrd="0" presId="urn:microsoft.com/office/officeart/2005/8/layout/vList2"/>
    <dgm:cxn modelId="{E82FEDA5-5087-4F8C-8E1A-A616A892ACF4}" type="presOf" srcId="{0DB82280-E581-4E53-ADFE-3A372F3A454E}" destId="{5DFF13D1-50A3-4D79-89FC-C9D03126A4F6}" srcOrd="0" destOrd="0" presId="urn:microsoft.com/office/officeart/2005/8/layout/vList2"/>
    <dgm:cxn modelId="{E14C0DAB-BF30-4B86-9FCB-AC90827B48B2}" type="presOf" srcId="{A14DEC72-7347-4D3F-BFAD-909EAF05166F}" destId="{83CDDD78-2338-4936-B716-DDA2F041593D}" srcOrd="0" destOrd="0" presId="urn:microsoft.com/office/officeart/2005/8/layout/vList2"/>
    <dgm:cxn modelId="{2E2FCEC4-51E2-46AF-AEF2-7D0CF46C571E}" srcId="{361FC11E-9A78-49F4-B9B4-1583B0D0F20C}" destId="{A14DEC72-7347-4D3F-BFAD-909EAF05166F}" srcOrd="1" destOrd="0" parTransId="{23AAE956-164F-4D53-8CAE-7DC8946E9E60}" sibTransId="{B3F472F6-0899-4CEE-A8B8-42A8C46C581E}"/>
    <dgm:cxn modelId="{7ADB7031-BE47-495F-9E28-95293BF50C15}" type="presParOf" srcId="{A7E2BFDF-5D59-4E34-AB86-C7531C37D244}" destId="{5DFF13D1-50A3-4D79-89FC-C9D03126A4F6}" srcOrd="0" destOrd="0" presId="urn:microsoft.com/office/officeart/2005/8/layout/vList2"/>
    <dgm:cxn modelId="{4B8A9BD1-5F58-456B-8934-E5C3B6032315}" type="presParOf" srcId="{A7E2BFDF-5D59-4E34-AB86-C7531C37D244}" destId="{C2800D59-4EBF-4933-9793-807AB09B8AA3}" srcOrd="1" destOrd="0" presId="urn:microsoft.com/office/officeart/2005/8/layout/vList2"/>
    <dgm:cxn modelId="{7E159D64-B9F8-478C-B024-5007FD0D87EF}" type="presParOf" srcId="{A7E2BFDF-5D59-4E34-AB86-C7531C37D244}" destId="{83CDDD78-2338-4936-B716-DDA2F041593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1D20B0-F4DD-458A-BC8C-3F64187F027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B08B944-B12E-48A7-8ACC-53FE4261647F}">
      <dgm:prSet/>
      <dgm:spPr/>
      <dgm:t>
        <a:bodyPr/>
        <a:lstStyle/>
        <a:p>
          <a:r>
            <a:rPr lang="en-US"/>
            <a:t>National Disaster Japanese Terminology </a:t>
          </a:r>
        </a:p>
      </dgm:t>
    </dgm:pt>
    <dgm:pt modelId="{CEAB0AAE-6753-42C5-B45F-7DD7DCABD30E}" type="parTrans" cxnId="{51A8141E-1860-470E-BEED-6F3C97475A94}">
      <dgm:prSet/>
      <dgm:spPr/>
      <dgm:t>
        <a:bodyPr/>
        <a:lstStyle/>
        <a:p>
          <a:endParaRPr lang="en-US"/>
        </a:p>
      </dgm:t>
    </dgm:pt>
    <dgm:pt modelId="{FA68AF0B-D6A6-41CB-9E08-5C4F8087379C}" type="sibTrans" cxnId="{51A8141E-1860-470E-BEED-6F3C97475A94}">
      <dgm:prSet/>
      <dgm:spPr/>
      <dgm:t>
        <a:bodyPr/>
        <a:lstStyle/>
        <a:p>
          <a:endParaRPr lang="en-US"/>
        </a:p>
      </dgm:t>
    </dgm:pt>
    <dgm:pt modelId="{A3991B61-73EC-4103-ABCD-5E03CECAA5BB}">
      <dgm:prSet/>
      <dgm:spPr/>
      <dgm:t>
        <a:bodyPr/>
        <a:lstStyle/>
        <a:p>
          <a:r>
            <a:rPr lang="en-US"/>
            <a:t>What Should You (Generally) Do in an Emergency</a:t>
          </a:r>
        </a:p>
      </dgm:t>
    </dgm:pt>
    <dgm:pt modelId="{1AADCEEF-C721-41C0-B920-ED2927AC36F1}" type="parTrans" cxnId="{28E08319-AE01-4235-A8BE-CDC2D10C45F1}">
      <dgm:prSet/>
      <dgm:spPr/>
      <dgm:t>
        <a:bodyPr/>
        <a:lstStyle/>
        <a:p>
          <a:endParaRPr lang="en-US"/>
        </a:p>
      </dgm:t>
    </dgm:pt>
    <dgm:pt modelId="{F0E96D40-00B6-440C-992F-79363E3DD58F}" type="sibTrans" cxnId="{28E08319-AE01-4235-A8BE-CDC2D10C45F1}">
      <dgm:prSet/>
      <dgm:spPr/>
      <dgm:t>
        <a:bodyPr/>
        <a:lstStyle/>
        <a:p>
          <a:endParaRPr lang="en-US"/>
        </a:p>
      </dgm:t>
    </dgm:pt>
    <dgm:pt modelId="{01A5B6A1-EDA5-4F35-8535-BB6A39A38FC5}">
      <dgm:prSet/>
      <dgm:spPr/>
      <dgm:t>
        <a:bodyPr/>
        <a:lstStyle/>
        <a:p>
          <a:r>
            <a:rPr lang="en-US"/>
            <a:t>Looking at Disaster Kits</a:t>
          </a:r>
        </a:p>
      </dgm:t>
    </dgm:pt>
    <dgm:pt modelId="{6D9D8EB9-3FF6-4376-8B5F-3482870552F1}" type="parTrans" cxnId="{B7405634-EEFB-484A-90B8-A2A748147FA9}">
      <dgm:prSet/>
      <dgm:spPr/>
      <dgm:t>
        <a:bodyPr/>
        <a:lstStyle/>
        <a:p>
          <a:endParaRPr lang="en-US"/>
        </a:p>
      </dgm:t>
    </dgm:pt>
    <dgm:pt modelId="{7393655F-1D92-4381-82D8-F5BAF8D8B574}" type="sibTrans" cxnId="{B7405634-EEFB-484A-90B8-A2A748147FA9}">
      <dgm:prSet/>
      <dgm:spPr/>
      <dgm:t>
        <a:bodyPr/>
        <a:lstStyle/>
        <a:p>
          <a:endParaRPr lang="en-US"/>
        </a:p>
      </dgm:t>
    </dgm:pt>
    <dgm:pt modelId="{5A23EC19-C475-4499-B370-8F3A2D91457F}">
      <dgm:prSet/>
      <dgm:spPr/>
      <dgm:t>
        <a:bodyPr/>
        <a:lstStyle/>
        <a:p>
          <a:r>
            <a:rPr lang="en-US"/>
            <a:t>Q &amp; A and Discussion</a:t>
          </a:r>
        </a:p>
      </dgm:t>
    </dgm:pt>
    <dgm:pt modelId="{11F99982-6762-40BC-95C5-3DD0534F4E27}" type="parTrans" cxnId="{2BA7B81B-C409-46BE-B4C8-3DCC72099F84}">
      <dgm:prSet/>
      <dgm:spPr/>
      <dgm:t>
        <a:bodyPr/>
        <a:lstStyle/>
        <a:p>
          <a:endParaRPr lang="en-US"/>
        </a:p>
      </dgm:t>
    </dgm:pt>
    <dgm:pt modelId="{08621A74-622B-45EF-A7DD-BFB467859051}" type="sibTrans" cxnId="{2BA7B81B-C409-46BE-B4C8-3DCC72099F84}">
      <dgm:prSet/>
      <dgm:spPr/>
      <dgm:t>
        <a:bodyPr/>
        <a:lstStyle/>
        <a:p>
          <a:endParaRPr lang="en-US"/>
        </a:p>
      </dgm:t>
    </dgm:pt>
    <dgm:pt modelId="{34A72AC8-910E-43B9-8684-733F9CC3C1EF}" type="pres">
      <dgm:prSet presAssocID="{FB1D20B0-F4DD-458A-BC8C-3F64187F0271}" presName="linear" presStyleCnt="0">
        <dgm:presLayoutVars>
          <dgm:animLvl val="lvl"/>
          <dgm:resizeHandles val="exact"/>
        </dgm:presLayoutVars>
      </dgm:prSet>
      <dgm:spPr/>
    </dgm:pt>
    <dgm:pt modelId="{C50418BB-6FE8-4D0D-9A37-26B410BAC912}" type="pres">
      <dgm:prSet presAssocID="{CB08B944-B12E-48A7-8ACC-53FE4261647F}" presName="parentText" presStyleLbl="node1" presStyleIdx="0" presStyleCnt="4">
        <dgm:presLayoutVars>
          <dgm:chMax val="0"/>
          <dgm:bulletEnabled val="1"/>
        </dgm:presLayoutVars>
      </dgm:prSet>
      <dgm:spPr/>
    </dgm:pt>
    <dgm:pt modelId="{402DDF7E-956B-42EA-9614-4D3D208E4350}" type="pres">
      <dgm:prSet presAssocID="{FA68AF0B-D6A6-41CB-9E08-5C4F8087379C}" presName="spacer" presStyleCnt="0"/>
      <dgm:spPr/>
    </dgm:pt>
    <dgm:pt modelId="{8670FD94-20A0-4BE5-81C5-F3D4C95C72D2}" type="pres">
      <dgm:prSet presAssocID="{A3991B61-73EC-4103-ABCD-5E03CECAA5BB}" presName="parentText" presStyleLbl="node1" presStyleIdx="1" presStyleCnt="4">
        <dgm:presLayoutVars>
          <dgm:chMax val="0"/>
          <dgm:bulletEnabled val="1"/>
        </dgm:presLayoutVars>
      </dgm:prSet>
      <dgm:spPr/>
    </dgm:pt>
    <dgm:pt modelId="{037A4E3B-DED9-401B-BAF5-1EE445212E36}" type="pres">
      <dgm:prSet presAssocID="{F0E96D40-00B6-440C-992F-79363E3DD58F}" presName="spacer" presStyleCnt="0"/>
      <dgm:spPr/>
    </dgm:pt>
    <dgm:pt modelId="{56A59856-C174-44F8-A3D3-5BEAEB15A68C}" type="pres">
      <dgm:prSet presAssocID="{01A5B6A1-EDA5-4F35-8535-BB6A39A38FC5}" presName="parentText" presStyleLbl="node1" presStyleIdx="2" presStyleCnt="4">
        <dgm:presLayoutVars>
          <dgm:chMax val="0"/>
          <dgm:bulletEnabled val="1"/>
        </dgm:presLayoutVars>
      </dgm:prSet>
      <dgm:spPr/>
    </dgm:pt>
    <dgm:pt modelId="{F3A99D8E-80D6-4910-801B-AD03E1F28848}" type="pres">
      <dgm:prSet presAssocID="{7393655F-1D92-4381-82D8-F5BAF8D8B574}" presName="spacer" presStyleCnt="0"/>
      <dgm:spPr/>
    </dgm:pt>
    <dgm:pt modelId="{800D8429-74EB-4CE1-BEC1-ECFAE447E410}" type="pres">
      <dgm:prSet presAssocID="{5A23EC19-C475-4499-B370-8F3A2D91457F}" presName="parentText" presStyleLbl="node1" presStyleIdx="3" presStyleCnt="4">
        <dgm:presLayoutVars>
          <dgm:chMax val="0"/>
          <dgm:bulletEnabled val="1"/>
        </dgm:presLayoutVars>
      </dgm:prSet>
      <dgm:spPr/>
    </dgm:pt>
  </dgm:ptLst>
  <dgm:cxnLst>
    <dgm:cxn modelId="{28E08319-AE01-4235-A8BE-CDC2D10C45F1}" srcId="{FB1D20B0-F4DD-458A-BC8C-3F64187F0271}" destId="{A3991B61-73EC-4103-ABCD-5E03CECAA5BB}" srcOrd="1" destOrd="0" parTransId="{1AADCEEF-C721-41C0-B920-ED2927AC36F1}" sibTransId="{F0E96D40-00B6-440C-992F-79363E3DD58F}"/>
    <dgm:cxn modelId="{2BA7B81B-C409-46BE-B4C8-3DCC72099F84}" srcId="{FB1D20B0-F4DD-458A-BC8C-3F64187F0271}" destId="{5A23EC19-C475-4499-B370-8F3A2D91457F}" srcOrd="3" destOrd="0" parTransId="{11F99982-6762-40BC-95C5-3DD0534F4E27}" sibTransId="{08621A74-622B-45EF-A7DD-BFB467859051}"/>
    <dgm:cxn modelId="{51A8141E-1860-470E-BEED-6F3C97475A94}" srcId="{FB1D20B0-F4DD-458A-BC8C-3F64187F0271}" destId="{CB08B944-B12E-48A7-8ACC-53FE4261647F}" srcOrd="0" destOrd="0" parTransId="{CEAB0AAE-6753-42C5-B45F-7DD7DCABD30E}" sibTransId="{FA68AF0B-D6A6-41CB-9E08-5C4F8087379C}"/>
    <dgm:cxn modelId="{B7405634-EEFB-484A-90B8-A2A748147FA9}" srcId="{FB1D20B0-F4DD-458A-BC8C-3F64187F0271}" destId="{01A5B6A1-EDA5-4F35-8535-BB6A39A38FC5}" srcOrd="2" destOrd="0" parTransId="{6D9D8EB9-3FF6-4376-8B5F-3482870552F1}" sibTransId="{7393655F-1D92-4381-82D8-F5BAF8D8B574}"/>
    <dgm:cxn modelId="{11C5995F-1F8D-4B33-855E-8F3C4E49ECA2}" type="presOf" srcId="{CB08B944-B12E-48A7-8ACC-53FE4261647F}" destId="{C50418BB-6FE8-4D0D-9A37-26B410BAC912}" srcOrd="0" destOrd="0" presId="urn:microsoft.com/office/officeart/2005/8/layout/vList2"/>
    <dgm:cxn modelId="{8472A390-3983-48C7-9B48-6B5F2C7BBEBD}" type="presOf" srcId="{FB1D20B0-F4DD-458A-BC8C-3F64187F0271}" destId="{34A72AC8-910E-43B9-8684-733F9CC3C1EF}" srcOrd="0" destOrd="0" presId="urn:microsoft.com/office/officeart/2005/8/layout/vList2"/>
    <dgm:cxn modelId="{3FB98D9D-A015-4F12-9EF2-BE795B1E2627}" type="presOf" srcId="{5A23EC19-C475-4499-B370-8F3A2D91457F}" destId="{800D8429-74EB-4CE1-BEC1-ECFAE447E410}" srcOrd="0" destOrd="0" presId="urn:microsoft.com/office/officeart/2005/8/layout/vList2"/>
    <dgm:cxn modelId="{82B0D6D8-D036-46A5-A13A-46D0AB2EDE49}" type="presOf" srcId="{A3991B61-73EC-4103-ABCD-5E03CECAA5BB}" destId="{8670FD94-20A0-4BE5-81C5-F3D4C95C72D2}" srcOrd="0" destOrd="0" presId="urn:microsoft.com/office/officeart/2005/8/layout/vList2"/>
    <dgm:cxn modelId="{DF0145E6-B4F8-4017-958B-3B9A87C88D76}" type="presOf" srcId="{01A5B6A1-EDA5-4F35-8535-BB6A39A38FC5}" destId="{56A59856-C174-44F8-A3D3-5BEAEB15A68C}" srcOrd="0" destOrd="0" presId="urn:microsoft.com/office/officeart/2005/8/layout/vList2"/>
    <dgm:cxn modelId="{ECD86594-9331-447F-B982-446CB3975A86}" type="presParOf" srcId="{34A72AC8-910E-43B9-8684-733F9CC3C1EF}" destId="{C50418BB-6FE8-4D0D-9A37-26B410BAC912}" srcOrd="0" destOrd="0" presId="urn:microsoft.com/office/officeart/2005/8/layout/vList2"/>
    <dgm:cxn modelId="{0BC0F488-63D8-4934-BE90-B10FC296531B}" type="presParOf" srcId="{34A72AC8-910E-43B9-8684-733F9CC3C1EF}" destId="{402DDF7E-956B-42EA-9614-4D3D208E4350}" srcOrd="1" destOrd="0" presId="urn:microsoft.com/office/officeart/2005/8/layout/vList2"/>
    <dgm:cxn modelId="{9DBCCA71-C3D2-41E1-A31D-3D7F48770267}" type="presParOf" srcId="{34A72AC8-910E-43B9-8684-733F9CC3C1EF}" destId="{8670FD94-20A0-4BE5-81C5-F3D4C95C72D2}" srcOrd="2" destOrd="0" presId="urn:microsoft.com/office/officeart/2005/8/layout/vList2"/>
    <dgm:cxn modelId="{387F089D-D3DB-4ACC-8FB2-6267940DAAA1}" type="presParOf" srcId="{34A72AC8-910E-43B9-8684-733F9CC3C1EF}" destId="{037A4E3B-DED9-401B-BAF5-1EE445212E36}" srcOrd="3" destOrd="0" presId="urn:microsoft.com/office/officeart/2005/8/layout/vList2"/>
    <dgm:cxn modelId="{1FD6F559-3621-4173-91AE-DED5192AF1FB}" type="presParOf" srcId="{34A72AC8-910E-43B9-8684-733F9CC3C1EF}" destId="{56A59856-C174-44F8-A3D3-5BEAEB15A68C}" srcOrd="4" destOrd="0" presId="urn:microsoft.com/office/officeart/2005/8/layout/vList2"/>
    <dgm:cxn modelId="{335B08DF-4BFC-4FD0-925D-93EB1D09BEE4}" type="presParOf" srcId="{34A72AC8-910E-43B9-8684-733F9CC3C1EF}" destId="{F3A99D8E-80D6-4910-801B-AD03E1F28848}" srcOrd="5" destOrd="0" presId="urn:microsoft.com/office/officeart/2005/8/layout/vList2"/>
    <dgm:cxn modelId="{DBCB7C2E-83F8-4EB0-9D71-90A8EF9C5444}" type="presParOf" srcId="{34A72AC8-910E-43B9-8684-733F9CC3C1EF}" destId="{800D8429-74EB-4CE1-BEC1-ECFAE447E41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1BF2D-4051-4764-B7A5-307869F300E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C74927B-9248-4485-BBEA-FE0BB25C3B88}">
      <dgm:prSet/>
      <dgm:spPr/>
      <dgm:t>
        <a:bodyPr/>
        <a:lstStyle/>
        <a:p>
          <a:pPr rtl="0"/>
          <a:r>
            <a:rPr lang="en-US" baseline="0"/>
            <a:t>If you’re looking for more resources or tips, the newly </a:t>
          </a:r>
          <a:r>
            <a:rPr lang="en-US" baseline="0">
              <a:latin typeface="Bembo"/>
            </a:rPr>
            <a:t>updated </a:t>
          </a:r>
          <a:r>
            <a:rPr lang="en-US" baseline="0"/>
            <a:t>Gifu JETS website has all this information.</a:t>
          </a:r>
          <a:endParaRPr lang="en-US" baseline="0">
            <a:latin typeface="Bembo"/>
          </a:endParaRPr>
        </a:p>
      </dgm:t>
    </dgm:pt>
    <dgm:pt modelId="{C9C251EF-4DF2-454E-9DC1-536D7D204709}" type="parTrans" cxnId="{76163A47-8B38-4A54-AE68-8E07FFE5D91B}">
      <dgm:prSet/>
      <dgm:spPr/>
      <dgm:t>
        <a:bodyPr/>
        <a:lstStyle/>
        <a:p>
          <a:endParaRPr lang="en-US"/>
        </a:p>
      </dgm:t>
    </dgm:pt>
    <dgm:pt modelId="{84065675-1B7C-4A29-9FBC-B6D47B491ACA}" type="sibTrans" cxnId="{76163A47-8B38-4A54-AE68-8E07FFE5D91B}">
      <dgm:prSet/>
      <dgm:spPr/>
      <dgm:t>
        <a:bodyPr/>
        <a:lstStyle/>
        <a:p>
          <a:endParaRPr lang="en-US"/>
        </a:p>
      </dgm:t>
    </dgm:pt>
    <dgm:pt modelId="{35204BED-6144-4993-B5D4-07270C0FDA6C}">
      <dgm:prSet/>
      <dgm:spPr/>
      <dgm:t>
        <a:bodyPr/>
        <a:lstStyle/>
        <a:p>
          <a:r>
            <a:rPr lang="en-US" baseline="0">
              <a:hlinkClick xmlns:r="http://schemas.openxmlformats.org/officeDocument/2006/relationships" r:id="rId1"/>
            </a:rPr>
            <a:t>[#]Preparation - GIFU JETS (weebly.com)</a:t>
          </a:r>
          <a:endParaRPr lang="en-US"/>
        </a:p>
      </dgm:t>
    </dgm:pt>
    <dgm:pt modelId="{394F6700-429D-46C1-9ACF-30FF2BE5D104}" type="parTrans" cxnId="{45A0CA61-AD35-4A3C-9B44-CD59DFB913A0}">
      <dgm:prSet/>
      <dgm:spPr/>
      <dgm:t>
        <a:bodyPr/>
        <a:lstStyle/>
        <a:p>
          <a:endParaRPr lang="en-US"/>
        </a:p>
      </dgm:t>
    </dgm:pt>
    <dgm:pt modelId="{32CC5384-9B16-4551-A762-A7F672BDC68A}" type="sibTrans" cxnId="{45A0CA61-AD35-4A3C-9B44-CD59DFB913A0}">
      <dgm:prSet/>
      <dgm:spPr/>
      <dgm:t>
        <a:bodyPr/>
        <a:lstStyle/>
        <a:p>
          <a:endParaRPr lang="en-US"/>
        </a:p>
      </dgm:t>
    </dgm:pt>
    <dgm:pt modelId="{95FC7A87-8A5B-4D11-BBFB-4A7BE4A6ADEC}">
      <dgm:prSet/>
      <dgm:spPr/>
      <dgm:t>
        <a:bodyPr/>
        <a:lstStyle/>
        <a:p>
          <a:r>
            <a:rPr lang="en-US" baseline="0">
              <a:hlinkClick xmlns:r="http://schemas.openxmlformats.org/officeDocument/2006/relationships" r:id="rId2"/>
            </a:rPr>
            <a:t>[#]Earthquakes - GIFU JETS (weebly.com)</a:t>
          </a:r>
          <a:endParaRPr lang="en-US"/>
        </a:p>
      </dgm:t>
    </dgm:pt>
    <dgm:pt modelId="{C5EE5770-DCD8-4BDA-BA86-11A997D0EBEB}" type="parTrans" cxnId="{008F62C8-AE4C-485B-8650-C340219E4E62}">
      <dgm:prSet/>
      <dgm:spPr/>
      <dgm:t>
        <a:bodyPr/>
        <a:lstStyle/>
        <a:p>
          <a:endParaRPr lang="en-US"/>
        </a:p>
      </dgm:t>
    </dgm:pt>
    <dgm:pt modelId="{06A7DDA6-814D-44C4-B128-56A854427703}" type="sibTrans" cxnId="{008F62C8-AE4C-485B-8650-C340219E4E62}">
      <dgm:prSet/>
      <dgm:spPr/>
      <dgm:t>
        <a:bodyPr/>
        <a:lstStyle/>
        <a:p>
          <a:endParaRPr lang="en-US"/>
        </a:p>
      </dgm:t>
    </dgm:pt>
    <dgm:pt modelId="{0BA46642-EB0D-4326-8908-48992A6DC1C6}">
      <dgm:prSet/>
      <dgm:spPr/>
      <dgm:t>
        <a:bodyPr/>
        <a:lstStyle/>
        <a:p>
          <a:r>
            <a:rPr lang="en-US" baseline="0">
              <a:hlinkClick xmlns:r="http://schemas.openxmlformats.org/officeDocument/2006/relationships" r:id="rId3"/>
            </a:rPr>
            <a:t>[#]Typhoons - GIFU JETS (weebly.com)</a:t>
          </a:r>
          <a:endParaRPr lang="en-US"/>
        </a:p>
      </dgm:t>
    </dgm:pt>
    <dgm:pt modelId="{E58F659C-2360-4AF3-82DD-4114145B7496}" type="parTrans" cxnId="{4BF6DB00-B1DC-43F0-91D5-D3744C2B87EA}">
      <dgm:prSet/>
      <dgm:spPr/>
      <dgm:t>
        <a:bodyPr/>
        <a:lstStyle/>
        <a:p>
          <a:endParaRPr lang="en-US"/>
        </a:p>
      </dgm:t>
    </dgm:pt>
    <dgm:pt modelId="{D7204727-EF4C-4310-BE7C-93268D12037E}" type="sibTrans" cxnId="{4BF6DB00-B1DC-43F0-91D5-D3744C2B87EA}">
      <dgm:prSet/>
      <dgm:spPr/>
      <dgm:t>
        <a:bodyPr/>
        <a:lstStyle/>
        <a:p>
          <a:endParaRPr lang="en-US"/>
        </a:p>
      </dgm:t>
    </dgm:pt>
    <dgm:pt modelId="{03F2ED36-9EAE-47C6-8A04-8D3C94B26622}" type="pres">
      <dgm:prSet presAssocID="{AD31BF2D-4051-4764-B7A5-307869F300E5}" presName="vert0" presStyleCnt="0">
        <dgm:presLayoutVars>
          <dgm:dir/>
          <dgm:animOne val="branch"/>
          <dgm:animLvl val="lvl"/>
        </dgm:presLayoutVars>
      </dgm:prSet>
      <dgm:spPr/>
    </dgm:pt>
    <dgm:pt modelId="{98A94C93-4945-4806-AFE8-CAA89B178D7B}" type="pres">
      <dgm:prSet presAssocID="{CC74927B-9248-4485-BBEA-FE0BB25C3B88}" presName="thickLine" presStyleLbl="alignNode1" presStyleIdx="0" presStyleCnt="4"/>
      <dgm:spPr/>
    </dgm:pt>
    <dgm:pt modelId="{6B89C191-E75B-4445-B4F2-3633B03C3ECF}" type="pres">
      <dgm:prSet presAssocID="{CC74927B-9248-4485-BBEA-FE0BB25C3B88}" presName="horz1" presStyleCnt="0"/>
      <dgm:spPr/>
    </dgm:pt>
    <dgm:pt modelId="{9C07346E-8066-41F1-94FD-7DB1F861BEA3}" type="pres">
      <dgm:prSet presAssocID="{CC74927B-9248-4485-BBEA-FE0BB25C3B88}" presName="tx1" presStyleLbl="revTx" presStyleIdx="0" presStyleCnt="4"/>
      <dgm:spPr/>
    </dgm:pt>
    <dgm:pt modelId="{C706FF2C-F62E-4F2E-B350-5004385CEADB}" type="pres">
      <dgm:prSet presAssocID="{CC74927B-9248-4485-BBEA-FE0BB25C3B88}" presName="vert1" presStyleCnt="0"/>
      <dgm:spPr/>
    </dgm:pt>
    <dgm:pt modelId="{AB79A99F-23A4-4552-B1A2-BD3A0B590C26}" type="pres">
      <dgm:prSet presAssocID="{35204BED-6144-4993-B5D4-07270C0FDA6C}" presName="thickLine" presStyleLbl="alignNode1" presStyleIdx="1" presStyleCnt="4"/>
      <dgm:spPr/>
    </dgm:pt>
    <dgm:pt modelId="{E3D54845-B305-4E85-9E26-657EC77E8ABD}" type="pres">
      <dgm:prSet presAssocID="{35204BED-6144-4993-B5D4-07270C0FDA6C}" presName="horz1" presStyleCnt="0"/>
      <dgm:spPr/>
    </dgm:pt>
    <dgm:pt modelId="{210F1F05-0F81-4C33-807E-A4E6E63FCBD4}" type="pres">
      <dgm:prSet presAssocID="{35204BED-6144-4993-B5D4-07270C0FDA6C}" presName="tx1" presStyleLbl="revTx" presStyleIdx="1" presStyleCnt="4"/>
      <dgm:spPr/>
    </dgm:pt>
    <dgm:pt modelId="{953E0F8F-548D-4781-8B87-CCACF6C74622}" type="pres">
      <dgm:prSet presAssocID="{35204BED-6144-4993-B5D4-07270C0FDA6C}" presName="vert1" presStyleCnt="0"/>
      <dgm:spPr/>
    </dgm:pt>
    <dgm:pt modelId="{E4169A3A-137D-445A-B374-C8584709F007}" type="pres">
      <dgm:prSet presAssocID="{95FC7A87-8A5B-4D11-BBFB-4A7BE4A6ADEC}" presName="thickLine" presStyleLbl="alignNode1" presStyleIdx="2" presStyleCnt="4"/>
      <dgm:spPr/>
    </dgm:pt>
    <dgm:pt modelId="{B1E9E83B-FEEC-4987-83A1-33108617280A}" type="pres">
      <dgm:prSet presAssocID="{95FC7A87-8A5B-4D11-BBFB-4A7BE4A6ADEC}" presName="horz1" presStyleCnt="0"/>
      <dgm:spPr/>
    </dgm:pt>
    <dgm:pt modelId="{4FF160CB-2CCD-4398-9C97-80F421371E86}" type="pres">
      <dgm:prSet presAssocID="{95FC7A87-8A5B-4D11-BBFB-4A7BE4A6ADEC}" presName="tx1" presStyleLbl="revTx" presStyleIdx="2" presStyleCnt="4"/>
      <dgm:spPr/>
    </dgm:pt>
    <dgm:pt modelId="{712B12B1-B87D-451C-B104-DE8B7832089E}" type="pres">
      <dgm:prSet presAssocID="{95FC7A87-8A5B-4D11-BBFB-4A7BE4A6ADEC}" presName="vert1" presStyleCnt="0"/>
      <dgm:spPr/>
    </dgm:pt>
    <dgm:pt modelId="{DF8F6045-B4C0-4453-8437-9A730E5271D1}" type="pres">
      <dgm:prSet presAssocID="{0BA46642-EB0D-4326-8908-48992A6DC1C6}" presName="thickLine" presStyleLbl="alignNode1" presStyleIdx="3" presStyleCnt="4"/>
      <dgm:spPr/>
    </dgm:pt>
    <dgm:pt modelId="{4D4D228A-E5BA-4DBA-80D2-FF9D42C40072}" type="pres">
      <dgm:prSet presAssocID="{0BA46642-EB0D-4326-8908-48992A6DC1C6}" presName="horz1" presStyleCnt="0"/>
      <dgm:spPr/>
    </dgm:pt>
    <dgm:pt modelId="{FEE67E6A-7638-44AC-AC25-2706E3B7239D}" type="pres">
      <dgm:prSet presAssocID="{0BA46642-EB0D-4326-8908-48992A6DC1C6}" presName="tx1" presStyleLbl="revTx" presStyleIdx="3" presStyleCnt="4"/>
      <dgm:spPr/>
    </dgm:pt>
    <dgm:pt modelId="{CF8013D1-3725-4E2C-A552-6EB236A85193}" type="pres">
      <dgm:prSet presAssocID="{0BA46642-EB0D-4326-8908-48992A6DC1C6}" presName="vert1" presStyleCnt="0"/>
      <dgm:spPr/>
    </dgm:pt>
  </dgm:ptLst>
  <dgm:cxnLst>
    <dgm:cxn modelId="{4BF6DB00-B1DC-43F0-91D5-D3744C2B87EA}" srcId="{AD31BF2D-4051-4764-B7A5-307869F300E5}" destId="{0BA46642-EB0D-4326-8908-48992A6DC1C6}" srcOrd="3" destOrd="0" parTransId="{E58F659C-2360-4AF3-82DD-4114145B7496}" sibTransId="{D7204727-EF4C-4310-BE7C-93268D12037E}"/>
    <dgm:cxn modelId="{DD2FFD0B-85C3-4E36-ABAE-7E5779598E80}" type="presOf" srcId="{95FC7A87-8A5B-4D11-BBFB-4A7BE4A6ADEC}" destId="{4FF160CB-2CCD-4398-9C97-80F421371E86}" srcOrd="0" destOrd="0" presId="urn:microsoft.com/office/officeart/2008/layout/LinedList"/>
    <dgm:cxn modelId="{45A0CA61-AD35-4A3C-9B44-CD59DFB913A0}" srcId="{AD31BF2D-4051-4764-B7A5-307869F300E5}" destId="{35204BED-6144-4993-B5D4-07270C0FDA6C}" srcOrd="1" destOrd="0" parTransId="{394F6700-429D-46C1-9ACF-30FF2BE5D104}" sibTransId="{32CC5384-9B16-4551-A762-A7F672BDC68A}"/>
    <dgm:cxn modelId="{76163A47-8B38-4A54-AE68-8E07FFE5D91B}" srcId="{AD31BF2D-4051-4764-B7A5-307869F300E5}" destId="{CC74927B-9248-4485-BBEA-FE0BB25C3B88}" srcOrd="0" destOrd="0" parTransId="{C9C251EF-4DF2-454E-9DC1-536D7D204709}" sibTransId="{84065675-1B7C-4A29-9FBC-B6D47B491ACA}"/>
    <dgm:cxn modelId="{A7ADC768-4F96-4F78-8D60-01AA2D2A70AA}" type="presOf" srcId="{35204BED-6144-4993-B5D4-07270C0FDA6C}" destId="{210F1F05-0F81-4C33-807E-A4E6E63FCBD4}" srcOrd="0" destOrd="0" presId="urn:microsoft.com/office/officeart/2008/layout/LinedList"/>
    <dgm:cxn modelId="{E8758094-B4E8-4C78-B502-58DBCC8B0045}" type="presOf" srcId="{CC74927B-9248-4485-BBEA-FE0BB25C3B88}" destId="{9C07346E-8066-41F1-94FD-7DB1F861BEA3}" srcOrd="0" destOrd="0" presId="urn:microsoft.com/office/officeart/2008/layout/LinedList"/>
    <dgm:cxn modelId="{008F62C8-AE4C-485B-8650-C340219E4E62}" srcId="{AD31BF2D-4051-4764-B7A5-307869F300E5}" destId="{95FC7A87-8A5B-4D11-BBFB-4A7BE4A6ADEC}" srcOrd="2" destOrd="0" parTransId="{C5EE5770-DCD8-4BDA-BA86-11A997D0EBEB}" sibTransId="{06A7DDA6-814D-44C4-B128-56A854427703}"/>
    <dgm:cxn modelId="{5F6660CB-512D-4BA9-A79C-4BABF24D51EF}" type="presOf" srcId="{0BA46642-EB0D-4326-8908-48992A6DC1C6}" destId="{FEE67E6A-7638-44AC-AC25-2706E3B7239D}" srcOrd="0" destOrd="0" presId="urn:microsoft.com/office/officeart/2008/layout/LinedList"/>
    <dgm:cxn modelId="{28C800E1-F026-4F6B-A39F-1A0C7323D578}" type="presOf" srcId="{AD31BF2D-4051-4764-B7A5-307869F300E5}" destId="{03F2ED36-9EAE-47C6-8A04-8D3C94B26622}" srcOrd="0" destOrd="0" presId="urn:microsoft.com/office/officeart/2008/layout/LinedList"/>
    <dgm:cxn modelId="{D20CCFBD-CBC8-4EE6-B2C6-AD4FE5A6DB7C}" type="presParOf" srcId="{03F2ED36-9EAE-47C6-8A04-8D3C94B26622}" destId="{98A94C93-4945-4806-AFE8-CAA89B178D7B}" srcOrd="0" destOrd="0" presId="urn:microsoft.com/office/officeart/2008/layout/LinedList"/>
    <dgm:cxn modelId="{CB4C65C6-BD28-4062-9EE4-7EBE4034E3EA}" type="presParOf" srcId="{03F2ED36-9EAE-47C6-8A04-8D3C94B26622}" destId="{6B89C191-E75B-4445-B4F2-3633B03C3ECF}" srcOrd="1" destOrd="0" presId="urn:microsoft.com/office/officeart/2008/layout/LinedList"/>
    <dgm:cxn modelId="{6FE0A539-2380-4CBC-912C-420FD397A674}" type="presParOf" srcId="{6B89C191-E75B-4445-B4F2-3633B03C3ECF}" destId="{9C07346E-8066-41F1-94FD-7DB1F861BEA3}" srcOrd="0" destOrd="0" presId="urn:microsoft.com/office/officeart/2008/layout/LinedList"/>
    <dgm:cxn modelId="{2BA0C503-2BBE-4EC5-A043-52B45DA20E05}" type="presParOf" srcId="{6B89C191-E75B-4445-B4F2-3633B03C3ECF}" destId="{C706FF2C-F62E-4F2E-B350-5004385CEADB}" srcOrd="1" destOrd="0" presId="urn:microsoft.com/office/officeart/2008/layout/LinedList"/>
    <dgm:cxn modelId="{5CC03329-D455-4329-B1E0-0CC046B8A287}" type="presParOf" srcId="{03F2ED36-9EAE-47C6-8A04-8D3C94B26622}" destId="{AB79A99F-23A4-4552-B1A2-BD3A0B590C26}" srcOrd="2" destOrd="0" presId="urn:microsoft.com/office/officeart/2008/layout/LinedList"/>
    <dgm:cxn modelId="{1398C4E3-4AB3-4ADC-BC1D-A94E197BB914}" type="presParOf" srcId="{03F2ED36-9EAE-47C6-8A04-8D3C94B26622}" destId="{E3D54845-B305-4E85-9E26-657EC77E8ABD}" srcOrd="3" destOrd="0" presId="urn:microsoft.com/office/officeart/2008/layout/LinedList"/>
    <dgm:cxn modelId="{EB6D9C58-38CC-479A-8E9B-1AD3689371B1}" type="presParOf" srcId="{E3D54845-B305-4E85-9E26-657EC77E8ABD}" destId="{210F1F05-0F81-4C33-807E-A4E6E63FCBD4}" srcOrd="0" destOrd="0" presId="urn:microsoft.com/office/officeart/2008/layout/LinedList"/>
    <dgm:cxn modelId="{5DE977C9-88BE-4F0F-BF3D-10B98A5D4CAE}" type="presParOf" srcId="{E3D54845-B305-4E85-9E26-657EC77E8ABD}" destId="{953E0F8F-548D-4781-8B87-CCACF6C74622}" srcOrd="1" destOrd="0" presId="urn:microsoft.com/office/officeart/2008/layout/LinedList"/>
    <dgm:cxn modelId="{13524335-C94C-4109-9AAB-8DA5054A4245}" type="presParOf" srcId="{03F2ED36-9EAE-47C6-8A04-8D3C94B26622}" destId="{E4169A3A-137D-445A-B374-C8584709F007}" srcOrd="4" destOrd="0" presId="urn:microsoft.com/office/officeart/2008/layout/LinedList"/>
    <dgm:cxn modelId="{061C128A-EEC9-467F-8D8E-E626084217F5}" type="presParOf" srcId="{03F2ED36-9EAE-47C6-8A04-8D3C94B26622}" destId="{B1E9E83B-FEEC-4987-83A1-33108617280A}" srcOrd="5" destOrd="0" presId="urn:microsoft.com/office/officeart/2008/layout/LinedList"/>
    <dgm:cxn modelId="{70721C91-DB7D-4458-B216-CEE80D7DD88E}" type="presParOf" srcId="{B1E9E83B-FEEC-4987-83A1-33108617280A}" destId="{4FF160CB-2CCD-4398-9C97-80F421371E86}" srcOrd="0" destOrd="0" presId="urn:microsoft.com/office/officeart/2008/layout/LinedList"/>
    <dgm:cxn modelId="{0C09DC0B-B417-4B9F-B6F0-817A7DDD0152}" type="presParOf" srcId="{B1E9E83B-FEEC-4987-83A1-33108617280A}" destId="{712B12B1-B87D-451C-B104-DE8B7832089E}" srcOrd="1" destOrd="0" presId="urn:microsoft.com/office/officeart/2008/layout/LinedList"/>
    <dgm:cxn modelId="{156A46EF-E778-4F75-B6C3-7F58F534DE3E}" type="presParOf" srcId="{03F2ED36-9EAE-47C6-8A04-8D3C94B26622}" destId="{DF8F6045-B4C0-4453-8437-9A730E5271D1}" srcOrd="6" destOrd="0" presId="urn:microsoft.com/office/officeart/2008/layout/LinedList"/>
    <dgm:cxn modelId="{6846D566-6092-4E12-9111-136EDA01B217}" type="presParOf" srcId="{03F2ED36-9EAE-47C6-8A04-8D3C94B26622}" destId="{4D4D228A-E5BA-4DBA-80D2-FF9D42C40072}" srcOrd="7" destOrd="0" presId="urn:microsoft.com/office/officeart/2008/layout/LinedList"/>
    <dgm:cxn modelId="{7A3AAB0D-96CD-4BB8-9FA2-F15907728F0D}" type="presParOf" srcId="{4D4D228A-E5BA-4DBA-80D2-FF9D42C40072}" destId="{FEE67E6A-7638-44AC-AC25-2706E3B7239D}" srcOrd="0" destOrd="0" presId="urn:microsoft.com/office/officeart/2008/layout/LinedList"/>
    <dgm:cxn modelId="{BABD8612-1A9B-4AD0-B87E-516D83EA88ED}" type="presParOf" srcId="{4D4D228A-E5BA-4DBA-80D2-FF9D42C40072}" destId="{CF8013D1-3725-4E2C-A552-6EB236A8519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FBEF83-37DA-4C8A-844E-D9B70A99AC6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ED550D1-43F9-4620-9E08-D7652E7EA613}">
      <dgm:prSet/>
      <dgm:spPr/>
      <dgm:t>
        <a:bodyPr/>
        <a:lstStyle/>
        <a:p>
          <a:r>
            <a:rPr lang="en-US"/>
            <a:t>This website from the Japan Times has it all.</a:t>
          </a:r>
        </a:p>
      </dgm:t>
    </dgm:pt>
    <dgm:pt modelId="{CCE2C4AC-6CB9-42B1-8A47-4DE5F59B242A}" type="parTrans" cxnId="{C1672449-697A-4AEB-84A9-8EB42887FA25}">
      <dgm:prSet/>
      <dgm:spPr/>
      <dgm:t>
        <a:bodyPr/>
        <a:lstStyle/>
        <a:p>
          <a:endParaRPr lang="en-US"/>
        </a:p>
      </dgm:t>
    </dgm:pt>
    <dgm:pt modelId="{4F8C40A7-A9A8-4F63-BB08-FAF1FFDEA0E0}" type="sibTrans" cxnId="{C1672449-697A-4AEB-84A9-8EB42887FA25}">
      <dgm:prSet/>
      <dgm:spPr/>
      <dgm:t>
        <a:bodyPr/>
        <a:lstStyle/>
        <a:p>
          <a:endParaRPr lang="en-US"/>
        </a:p>
      </dgm:t>
    </dgm:pt>
    <dgm:pt modelId="{E1D68A6B-1820-49F2-9305-CE92E9754FAB}">
      <dgm:prSet/>
      <dgm:spPr/>
      <dgm:t>
        <a:bodyPr/>
        <a:lstStyle/>
        <a:p>
          <a:r>
            <a:rPr lang="en-US">
              <a:hlinkClick xmlns:r="http://schemas.openxmlformats.org/officeDocument/2006/relationships" r:id="rId1"/>
            </a:rPr>
            <a:t>[#]Japanese vocabulary for disasters - The Japan Times</a:t>
          </a:r>
          <a:endParaRPr lang="en-US"/>
        </a:p>
      </dgm:t>
    </dgm:pt>
    <dgm:pt modelId="{3AA24F38-D427-4CA2-8268-84FA7A71296C}" type="parTrans" cxnId="{0A86ED74-A63E-4885-8C3C-3EBAF15E9FD0}">
      <dgm:prSet/>
      <dgm:spPr/>
      <dgm:t>
        <a:bodyPr/>
        <a:lstStyle/>
        <a:p>
          <a:endParaRPr lang="en-US"/>
        </a:p>
      </dgm:t>
    </dgm:pt>
    <dgm:pt modelId="{A02660CA-8833-4168-9FA2-FCE79747AD96}" type="sibTrans" cxnId="{0A86ED74-A63E-4885-8C3C-3EBAF15E9FD0}">
      <dgm:prSet/>
      <dgm:spPr/>
      <dgm:t>
        <a:bodyPr/>
        <a:lstStyle/>
        <a:p>
          <a:endParaRPr lang="en-US"/>
        </a:p>
      </dgm:t>
    </dgm:pt>
    <dgm:pt modelId="{A824C9B2-70EC-4E09-A385-2AE3187915E8}">
      <dgm:prSet/>
      <dgm:spPr/>
      <dgm:t>
        <a:bodyPr/>
        <a:lstStyle/>
        <a:p>
          <a:r>
            <a:rPr lang="en-US"/>
            <a:t>It goes into more detail into the specific natural disasters, like phrases for earthquakes.</a:t>
          </a:r>
        </a:p>
      </dgm:t>
    </dgm:pt>
    <dgm:pt modelId="{DB6549ED-2F7B-4912-BEC9-91EA6E6BBC5A}" type="parTrans" cxnId="{0C95B5AF-0E82-4EE4-B2EA-F1102AC64E4D}">
      <dgm:prSet/>
      <dgm:spPr/>
      <dgm:t>
        <a:bodyPr/>
        <a:lstStyle/>
        <a:p>
          <a:endParaRPr lang="en-US"/>
        </a:p>
      </dgm:t>
    </dgm:pt>
    <dgm:pt modelId="{932F8EC1-B530-4986-B1B7-E903DF64673D}" type="sibTrans" cxnId="{0C95B5AF-0E82-4EE4-B2EA-F1102AC64E4D}">
      <dgm:prSet/>
      <dgm:spPr/>
      <dgm:t>
        <a:bodyPr/>
        <a:lstStyle/>
        <a:p>
          <a:endParaRPr lang="en-US"/>
        </a:p>
      </dgm:t>
    </dgm:pt>
    <dgm:pt modelId="{EEC2BCA2-293F-477A-89F6-C88CD110804B}" type="pres">
      <dgm:prSet presAssocID="{E8FBEF83-37DA-4C8A-844E-D9B70A99AC60}" presName="vert0" presStyleCnt="0">
        <dgm:presLayoutVars>
          <dgm:dir/>
          <dgm:animOne val="branch"/>
          <dgm:animLvl val="lvl"/>
        </dgm:presLayoutVars>
      </dgm:prSet>
      <dgm:spPr/>
    </dgm:pt>
    <dgm:pt modelId="{A19FC273-00CB-43A8-B775-5C37B6B69B2B}" type="pres">
      <dgm:prSet presAssocID="{FED550D1-43F9-4620-9E08-D7652E7EA613}" presName="thickLine" presStyleLbl="alignNode1" presStyleIdx="0" presStyleCnt="3"/>
      <dgm:spPr/>
    </dgm:pt>
    <dgm:pt modelId="{201EA4FB-7D8E-4E4C-A3E1-26DF842A46C6}" type="pres">
      <dgm:prSet presAssocID="{FED550D1-43F9-4620-9E08-D7652E7EA613}" presName="horz1" presStyleCnt="0"/>
      <dgm:spPr/>
    </dgm:pt>
    <dgm:pt modelId="{372FA12A-C114-4F2E-9534-D69CA78339C8}" type="pres">
      <dgm:prSet presAssocID="{FED550D1-43F9-4620-9E08-D7652E7EA613}" presName="tx1" presStyleLbl="revTx" presStyleIdx="0" presStyleCnt="3"/>
      <dgm:spPr/>
    </dgm:pt>
    <dgm:pt modelId="{B2E8C48D-2203-4C12-AB54-BAAC2671B40B}" type="pres">
      <dgm:prSet presAssocID="{FED550D1-43F9-4620-9E08-D7652E7EA613}" presName="vert1" presStyleCnt="0"/>
      <dgm:spPr/>
    </dgm:pt>
    <dgm:pt modelId="{4BEFA816-189E-4F70-BD9B-E71AD04A9233}" type="pres">
      <dgm:prSet presAssocID="{E1D68A6B-1820-49F2-9305-CE92E9754FAB}" presName="thickLine" presStyleLbl="alignNode1" presStyleIdx="1" presStyleCnt="3"/>
      <dgm:spPr/>
    </dgm:pt>
    <dgm:pt modelId="{7E81A012-B3FC-4FD0-9BC8-62EAF77DE8F7}" type="pres">
      <dgm:prSet presAssocID="{E1D68A6B-1820-49F2-9305-CE92E9754FAB}" presName="horz1" presStyleCnt="0"/>
      <dgm:spPr/>
    </dgm:pt>
    <dgm:pt modelId="{3C4D0B4B-ADC8-418F-9CCB-DAD0C5937673}" type="pres">
      <dgm:prSet presAssocID="{E1D68A6B-1820-49F2-9305-CE92E9754FAB}" presName="tx1" presStyleLbl="revTx" presStyleIdx="1" presStyleCnt="3"/>
      <dgm:spPr/>
    </dgm:pt>
    <dgm:pt modelId="{86EE1BD2-48D7-4264-A3AE-C4ED70E2ED13}" type="pres">
      <dgm:prSet presAssocID="{E1D68A6B-1820-49F2-9305-CE92E9754FAB}" presName="vert1" presStyleCnt="0"/>
      <dgm:spPr/>
    </dgm:pt>
    <dgm:pt modelId="{4EC91EAF-6432-4A65-AFB1-1EFB3EB68D9A}" type="pres">
      <dgm:prSet presAssocID="{A824C9B2-70EC-4E09-A385-2AE3187915E8}" presName="thickLine" presStyleLbl="alignNode1" presStyleIdx="2" presStyleCnt="3"/>
      <dgm:spPr/>
    </dgm:pt>
    <dgm:pt modelId="{B3DA8E19-07D7-4B2A-A17F-70A0388010FA}" type="pres">
      <dgm:prSet presAssocID="{A824C9B2-70EC-4E09-A385-2AE3187915E8}" presName="horz1" presStyleCnt="0"/>
      <dgm:spPr/>
    </dgm:pt>
    <dgm:pt modelId="{7C6F9727-93C9-4CEA-BE76-4359D0843E26}" type="pres">
      <dgm:prSet presAssocID="{A824C9B2-70EC-4E09-A385-2AE3187915E8}" presName="tx1" presStyleLbl="revTx" presStyleIdx="2" presStyleCnt="3"/>
      <dgm:spPr/>
    </dgm:pt>
    <dgm:pt modelId="{E830DC16-5723-4279-B266-7C2F285F540F}" type="pres">
      <dgm:prSet presAssocID="{A824C9B2-70EC-4E09-A385-2AE3187915E8}" presName="vert1" presStyleCnt="0"/>
      <dgm:spPr/>
    </dgm:pt>
  </dgm:ptLst>
  <dgm:cxnLst>
    <dgm:cxn modelId="{C1672449-697A-4AEB-84A9-8EB42887FA25}" srcId="{E8FBEF83-37DA-4C8A-844E-D9B70A99AC60}" destId="{FED550D1-43F9-4620-9E08-D7652E7EA613}" srcOrd="0" destOrd="0" parTransId="{CCE2C4AC-6CB9-42B1-8A47-4DE5F59B242A}" sibTransId="{4F8C40A7-A9A8-4F63-BB08-FAF1FFDEA0E0}"/>
    <dgm:cxn modelId="{F41E516B-F5E1-411F-8A25-B8159143C84C}" type="presOf" srcId="{E1D68A6B-1820-49F2-9305-CE92E9754FAB}" destId="{3C4D0B4B-ADC8-418F-9CCB-DAD0C5937673}" srcOrd="0" destOrd="0" presId="urn:microsoft.com/office/officeart/2008/layout/LinedList"/>
    <dgm:cxn modelId="{0A86ED74-A63E-4885-8C3C-3EBAF15E9FD0}" srcId="{E8FBEF83-37DA-4C8A-844E-D9B70A99AC60}" destId="{E1D68A6B-1820-49F2-9305-CE92E9754FAB}" srcOrd="1" destOrd="0" parTransId="{3AA24F38-D427-4CA2-8268-84FA7A71296C}" sibTransId="{A02660CA-8833-4168-9FA2-FCE79747AD96}"/>
    <dgm:cxn modelId="{6A483189-7944-4714-874A-76A199303EDF}" type="presOf" srcId="{A824C9B2-70EC-4E09-A385-2AE3187915E8}" destId="{7C6F9727-93C9-4CEA-BE76-4359D0843E26}" srcOrd="0" destOrd="0" presId="urn:microsoft.com/office/officeart/2008/layout/LinedList"/>
    <dgm:cxn modelId="{C63F89A4-454D-4CA7-A8A6-4CE6A6159FE9}" type="presOf" srcId="{FED550D1-43F9-4620-9E08-D7652E7EA613}" destId="{372FA12A-C114-4F2E-9534-D69CA78339C8}" srcOrd="0" destOrd="0" presId="urn:microsoft.com/office/officeart/2008/layout/LinedList"/>
    <dgm:cxn modelId="{0C95B5AF-0E82-4EE4-B2EA-F1102AC64E4D}" srcId="{E8FBEF83-37DA-4C8A-844E-D9B70A99AC60}" destId="{A824C9B2-70EC-4E09-A385-2AE3187915E8}" srcOrd="2" destOrd="0" parTransId="{DB6549ED-2F7B-4912-BEC9-91EA6E6BBC5A}" sibTransId="{932F8EC1-B530-4986-B1B7-E903DF64673D}"/>
    <dgm:cxn modelId="{874CA5ED-AED9-40EC-B260-2BDFA93D9700}" type="presOf" srcId="{E8FBEF83-37DA-4C8A-844E-D9B70A99AC60}" destId="{EEC2BCA2-293F-477A-89F6-C88CD110804B}" srcOrd="0" destOrd="0" presId="urn:microsoft.com/office/officeart/2008/layout/LinedList"/>
    <dgm:cxn modelId="{5856B753-1B0D-4C08-A35F-7968F2E34B31}" type="presParOf" srcId="{EEC2BCA2-293F-477A-89F6-C88CD110804B}" destId="{A19FC273-00CB-43A8-B775-5C37B6B69B2B}" srcOrd="0" destOrd="0" presId="urn:microsoft.com/office/officeart/2008/layout/LinedList"/>
    <dgm:cxn modelId="{1A03CB46-36E3-4985-9280-3B65194A8C75}" type="presParOf" srcId="{EEC2BCA2-293F-477A-89F6-C88CD110804B}" destId="{201EA4FB-7D8E-4E4C-A3E1-26DF842A46C6}" srcOrd="1" destOrd="0" presId="urn:microsoft.com/office/officeart/2008/layout/LinedList"/>
    <dgm:cxn modelId="{B9ACE637-F4BC-4723-B6BC-956ADE820C5B}" type="presParOf" srcId="{201EA4FB-7D8E-4E4C-A3E1-26DF842A46C6}" destId="{372FA12A-C114-4F2E-9534-D69CA78339C8}" srcOrd="0" destOrd="0" presId="urn:microsoft.com/office/officeart/2008/layout/LinedList"/>
    <dgm:cxn modelId="{A2E03D43-6A5B-4B2B-8EAE-FDA35FA25F8F}" type="presParOf" srcId="{201EA4FB-7D8E-4E4C-A3E1-26DF842A46C6}" destId="{B2E8C48D-2203-4C12-AB54-BAAC2671B40B}" srcOrd="1" destOrd="0" presId="urn:microsoft.com/office/officeart/2008/layout/LinedList"/>
    <dgm:cxn modelId="{0CD556D7-C5E1-4779-97C9-6E6DDF3283CF}" type="presParOf" srcId="{EEC2BCA2-293F-477A-89F6-C88CD110804B}" destId="{4BEFA816-189E-4F70-BD9B-E71AD04A9233}" srcOrd="2" destOrd="0" presId="urn:microsoft.com/office/officeart/2008/layout/LinedList"/>
    <dgm:cxn modelId="{E04ABAB3-5FA8-488A-9CEC-4DEC4930D552}" type="presParOf" srcId="{EEC2BCA2-293F-477A-89F6-C88CD110804B}" destId="{7E81A012-B3FC-4FD0-9BC8-62EAF77DE8F7}" srcOrd="3" destOrd="0" presId="urn:microsoft.com/office/officeart/2008/layout/LinedList"/>
    <dgm:cxn modelId="{A39B05B2-72D7-4420-81B1-9FF1F8B9E4DF}" type="presParOf" srcId="{7E81A012-B3FC-4FD0-9BC8-62EAF77DE8F7}" destId="{3C4D0B4B-ADC8-418F-9CCB-DAD0C5937673}" srcOrd="0" destOrd="0" presId="urn:microsoft.com/office/officeart/2008/layout/LinedList"/>
    <dgm:cxn modelId="{64431A5E-80E9-4017-9B49-A1DDCAB87C67}" type="presParOf" srcId="{7E81A012-B3FC-4FD0-9BC8-62EAF77DE8F7}" destId="{86EE1BD2-48D7-4264-A3AE-C4ED70E2ED13}" srcOrd="1" destOrd="0" presId="urn:microsoft.com/office/officeart/2008/layout/LinedList"/>
    <dgm:cxn modelId="{029E05E4-6493-4C7F-A360-D09D6865B777}" type="presParOf" srcId="{EEC2BCA2-293F-477A-89F6-C88CD110804B}" destId="{4EC91EAF-6432-4A65-AFB1-1EFB3EB68D9A}" srcOrd="4" destOrd="0" presId="urn:microsoft.com/office/officeart/2008/layout/LinedList"/>
    <dgm:cxn modelId="{BDE2415A-978A-4478-8D6A-19F45E41315D}" type="presParOf" srcId="{EEC2BCA2-293F-477A-89F6-C88CD110804B}" destId="{B3DA8E19-07D7-4B2A-A17F-70A0388010FA}" srcOrd="5" destOrd="0" presId="urn:microsoft.com/office/officeart/2008/layout/LinedList"/>
    <dgm:cxn modelId="{69251986-586D-4AB6-93C3-3CEDC4077961}" type="presParOf" srcId="{B3DA8E19-07D7-4B2A-A17F-70A0388010FA}" destId="{7C6F9727-93C9-4CEA-BE76-4359D0843E26}" srcOrd="0" destOrd="0" presId="urn:microsoft.com/office/officeart/2008/layout/LinedList"/>
    <dgm:cxn modelId="{EEEF4A88-C746-46A7-B4F9-392A070E19F1}" type="presParOf" srcId="{B3DA8E19-07D7-4B2A-A17F-70A0388010FA}" destId="{E830DC16-5723-4279-B266-7C2F285F540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618A60-BABE-4DA2-909D-19DD7F8B0E6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E73AEA0-220D-4910-BD03-D79892917189}">
      <dgm:prSet/>
      <dgm:spPr/>
      <dgm:t>
        <a:bodyPr/>
        <a:lstStyle/>
        <a:p>
          <a:r>
            <a:rPr lang="en-US" b="1"/>
            <a:t>Try to stay calm. </a:t>
          </a:r>
          <a:endParaRPr lang="en-US"/>
        </a:p>
      </dgm:t>
    </dgm:pt>
    <dgm:pt modelId="{C1A60743-A503-4B0A-81D8-9888E4BAC68C}" type="parTrans" cxnId="{CA2945CB-37D5-4E62-AA60-AF3A2E1E57C9}">
      <dgm:prSet/>
      <dgm:spPr/>
      <dgm:t>
        <a:bodyPr/>
        <a:lstStyle/>
        <a:p>
          <a:endParaRPr lang="en-US"/>
        </a:p>
      </dgm:t>
    </dgm:pt>
    <dgm:pt modelId="{36373CAF-00E6-456B-B4B1-A84E01A82AA5}" type="sibTrans" cxnId="{CA2945CB-37D5-4E62-AA60-AF3A2E1E57C9}">
      <dgm:prSet/>
      <dgm:spPr/>
      <dgm:t>
        <a:bodyPr/>
        <a:lstStyle/>
        <a:p>
          <a:endParaRPr lang="en-US"/>
        </a:p>
      </dgm:t>
    </dgm:pt>
    <dgm:pt modelId="{FF26A10A-A8B1-435B-88E2-1BF2ED15D648}">
      <dgm:prSet/>
      <dgm:spPr/>
      <dgm:t>
        <a:bodyPr/>
        <a:lstStyle/>
        <a:p>
          <a:r>
            <a:rPr lang="en-US" b="1"/>
            <a:t>Have some sort of communication readily accessible.</a:t>
          </a:r>
          <a:endParaRPr lang="en-US"/>
        </a:p>
      </dgm:t>
    </dgm:pt>
    <dgm:pt modelId="{138EC743-EB3B-4199-A4E2-8932CAB7C851}" type="parTrans" cxnId="{03A00561-A263-488D-AE1F-FF9618275B68}">
      <dgm:prSet/>
      <dgm:spPr/>
      <dgm:t>
        <a:bodyPr/>
        <a:lstStyle/>
        <a:p>
          <a:endParaRPr lang="en-US"/>
        </a:p>
      </dgm:t>
    </dgm:pt>
    <dgm:pt modelId="{B2F46322-6D65-4126-857C-251EED774B6F}" type="sibTrans" cxnId="{03A00561-A263-488D-AE1F-FF9618275B68}">
      <dgm:prSet/>
      <dgm:spPr/>
      <dgm:t>
        <a:bodyPr/>
        <a:lstStyle/>
        <a:p>
          <a:endParaRPr lang="en-US"/>
        </a:p>
      </dgm:t>
    </dgm:pt>
    <dgm:pt modelId="{1ECF077F-12D5-44DF-B9A6-9C49CEA17EFB}">
      <dgm:prSet/>
      <dgm:spPr/>
      <dgm:t>
        <a:bodyPr/>
        <a:lstStyle/>
        <a:p>
          <a:r>
            <a:rPr lang="en-US" b="1"/>
            <a:t>Staying in one place is generally safer, except in instances where it’s OBVIOUSLY not safe to do so.</a:t>
          </a:r>
          <a:endParaRPr lang="en-US"/>
        </a:p>
      </dgm:t>
    </dgm:pt>
    <dgm:pt modelId="{81126064-51AD-4BD5-B294-247BB0697FB4}" type="parTrans" cxnId="{482D2D1B-59C7-480F-BA2C-C4C6977EA739}">
      <dgm:prSet/>
      <dgm:spPr/>
      <dgm:t>
        <a:bodyPr/>
        <a:lstStyle/>
        <a:p>
          <a:endParaRPr lang="en-US"/>
        </a:p>
      </dgm:t>
    </dgm:pt>
    <dgm:pt modelId="{B3638586-E8F7-4D59-BEBC-A07EB663F77F}" type="sibTrans" cxnId="{482D2D1B-59C7-480F-BA2C-C4C6977EA739}">
      <dgm:prSet/>
      <dgm:spPr/>
      <dgm:t>
        <a:bodyPr/>
        <a:lstStyle/>
        <a:p>
          <a:endParaRPr lang="en-US"/>
        </a:p>
      </dgm:t>
    </dgm:pt>
    <dgm:pt modelId="{7E265F92-F8B1-47ED-952A-5F5538987AC6}" type="pres">
      <dgm:prSet presAssocID="{00618A60-BABE-4DA2-909D-19DD7F8B0E64}" presName="linear" presStyleCnt="0">
        <dgm:presLayoutVars>
          <dgm:animLvl val="lvl"/>
          <dgm:resizeHandles val="exact"/>
        </dgm:presLayoutVars>
      </dgm:prSet>
      <dgm:spPr/>
    </dgm:pt>
    <dgm:pt modelId="{5A651C7E-57A0-46CB-8D49-725F295EFEDB}" type="pres">
      <dgm:prSet presAssocID="{CE73AEA0-220D-4910-BD03-D79892917189}" presName="parentText" presStyleLbl="node1" presStyleIdx="0" presStyleCnt="3">
        <dgm:presLayoutVars>
          <dgm:chMax val="0"/>
          <dgm:bulletEnabled val="1"/>
        </dgm:presLayoutVars>
      </dgm:prSet>
      <dgm:spPr/>
    </dgm:pt>
    <dgm:pt modelId="{307CE2E3-83BF-4810-A9ED-535486430D0D}" type="pres">
      <dgm:prSet presAssocID="{36373CAF-00E6-456B-B4B1-A84E01A82AA5}" presName="spacer" presStyleCnt="0"/>
      <dgm:spPr/>
    </dgm:pt>
    <dgm:pt modelId="{82D5EA83-BC7B-4117-9AD7-0B39A0BBA6CB}" type="pres">
      <dgm:prSet presAssocID="{FF26A10A-A8B1-435B-88E2-1BF2ED15D648}" presName="parentText" presStyleLbl="node1" presStyleIdx="1" presStyleCnt="3">
        <dgm:presLayoutVars>
          <dgm:chMax val="0"/>
          <dgm:bulletEnabled val="1"/>
        </dgm:presLayoutVars>
      </dgm:prSet>
      <dgm:spPr/>
    </dgm:pt>
    <dgm:pt modelId="{DC16345D-D0A8-4A79-9630-CE792003A14D}" type="pres">
      <dgm:prSet presAssocID="{B2F46322-6D65-4126-857C-251EED774B6F}" presName="spacer" presStyleCnt="0"/>
      <dgm:spPr/>
    </dgm:pt>
    <dgm:pt modelId="{9CE0C60D-A6A5-4560-9853-4C57801A7D04}" type="pres">
      <dgm:prSet presAssocID="{1ECF077F-12D5-44DF-B9A6-9C49CEA17EFB}" presName="parentText" presStyleLbl="node1" presStyleIdx="2" presStyleCnt="3">
        <dgm:presLayoutVars>
          <dgm:chMax val="0"/>
          <dgm:bulletEnabled val="1"/>
        </dgm:presLayoutVars>
      </dgm:prSet>
      <dgm:spPr/>
    </dgm:pt>
  </dgm:ptLst>
  <dgm:cxnLst>
    <dgm:cxn modelId="{A5A5F005-6EC6-4C0D-9353-FAABB1351819}" type="presOf" srcId="{FF26A10A-A8B1-435B-88E2-1BF2ED15D648}" destId="{82D5EA83-BC7B-4117-9AD7-0B39A0BBA6CB}" srcOrd="0" destOrd="0" presId="urn:microsoft.com/office/officeart/2005/8/layout/vList2"/>
    <dgm:cxn modelId="{482D2D1B-59C7-480F-BA2C-C4C6977EA739}" srcId="{00618A60-BABE-4DA2-909D-19DD7F8B0E64}" destId="{1ECF077F-12D5-44DF-B9A6-9C49CEA17EFB}" srcOrd="2" destOrd="0" parTransId="{81126064-51AD-4BD5-B294-247BB0697FB4}" sibTransId="{B3638586-E8F7-4D59-BEBC-A07EB663F77F}"/>
    <dgm:cxn modelId="{60768437-89E6-4D78-A371-CF4010CF36EB}" type="presOf" srcId="{1ECF077F-12D5-44DF-B9A6-9C49CEA17EFB}" destId="{9CE0C60D-A6A5-4560-9853-4C57801A7D04}" srcOrd="0" destOrd="0" presId="urn:microsoft.com/office/officeart/2005/8/layout/vList2"/>
    <dgm:cxn modelId="{03A00561-A263-488D-AE1F-FF9618275B68}" srcId="{00618A60-BABE-4DA2-909D-19DD7F8B0E64}" destId="{FF26A10A-A8B1-435B-88E2-1BF2ED15D648}" srcOrd="1" destOrd="0" parTransId="{138EC743-EB3B-4199-A4E2-8932CAB7C851}" sibTransId="{B2F46322-6D65-4126-857C-251EED774B6F}"/>
    <dgm:cxn modelId="{95C1C767-6F9B-4546-8B4A-021A1DD28F43}" type="presOf" srcId="{CE73AEA0-220D-4910-BD03-D79892917189}" destId="{5A651C7E-57A0-46CB-8D49-725F295EFEDB}" srcOrd="0" destOrd="0" presId="urn:microsoft.com/office/officeart/2005/8/layout/vList2"/>
    <dgm:cxn modelId="{CA2945CB-37D5-4E62-AA60-AF3A2E1E57C9}" srcId="{00618A60-BABE-4DA2-909D-19DD7F8B0E64}" destId="{CE73AEA0-220D-4910-BD03-D79892917189}" srcOrd="0" destOrd="0" parTransId="{C1A60743-A503-4B0A-81D8-9888E4BAC68C}" sibTransId="{36373CAF-00E6-456B-B4B1-A84E01A82AA5}"/>
    <dgm:cxn modelId="{DBBB4ACC-7039-4051-9231-1549CA7336C2}" type="presOf" srcId="{00618A60-BABE-4DA2-909D-19DD7F8B0E64}" destId="{7E265F92-F8B1-47ED-952A-5F5538987AC6}" srcOrd="0" destOrd="0" presId="urn:microsoft.com/office/officeart/2005/8/layout/vList2"/>
    <dgm:cxn modelId="{DC37762D-7F39-438A-B759-B07DA469F86F}" type="presParOf" srcId="{7E265F92-F8B1-47ED-952A-5F5538987AC6}" destId="{5A651C7E-57A0-46CB-8D49-725F295EFEDB}" srcOrd="0" destOrd="0" presId="urn:microsoft.com/office/officeart/2005/8/layout/vList2"/>
    <dgm:cxn modelId="{7F093811-94BA-42C2-9FFF-838396D6B9F5}" type="presParOf" srcId="{7E265F92-F8B1-47ED-952A-5F5538987AC6}" destId="{307CE2E3-83BF-4810-A9ED-535486430D0D}" srcOrd="1" destOrd="0" presId="urn:microsoft.com/office/officeart/2005/8/layout/vList2"/>
    <dgm:cxn modelId="{31678EFE-CA39-4443-B455-43BA8A684970}" type="presParOf" srcId="{7E265F92-F8B1-47ED-952A-5F5538987AC6}" destId="{82D5EA83-BC7B-4117-9AD7-0B39A0BBA6CB}" srcOrd="2" destOrd="0" presId="urn:microsoft.com/office/officeart/2005/8/layout/vList2"/>
    <dgm:cxn modelId="{CA364D5A-2EB1-439C-AA7D-BE51BAA60AF1}" type="presParOf" srcId="{7E265F92-F8B1-47ED-952A-5F5538987AC6}" destId="{DC16345D-D0A8-4A79-9630-CE792003A14D}" srcOrd="3" destOrd="0" presId="urn:microsoft.com/office/officeart/2005/8/layout/vList2"/>
    <dgm:cxn modelId="{DD0CA396-C120-43BC-814A-5436FE7527BE}" type="presParOf" srcId="{7E265F92-F8B1-47ED-952A-5F5538987AC6}" destId="{9CE0C60D-A6A5-4560-9853-4C57801A7D0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DB1FF5-7892-478D-A3A1-123229C7D22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66A7ADB-0D84-4B66-B35B-BD4C5B4DC0A3}">
      <dgm:prSet/>
      <dgm:spPr/>
      <dgm:t>
        <a:bodyPr/>
        <a:lstStyle/>
        <a:p>
          <a:r>
            <a:rPr lang="en-US"/>
            <a:t>What to do during an earthquake?</a:t>
          </a:r>
        </a:p>
      </dgm:t>
    </dgm:pt>
    <dgm:pt modelId="{A021FC57-83F8-4AFC-BFB2-B8F70DCCB74F}" type="parTrans" cxnId="{F5EDE8CF-703D-4B47-9E8A-527D1629523B}">
      <dgm:prSet/>
      <dgm:spPr/>
      <dgm:t>
        <a:bodyPr/>
        <a:lstStyle/>
        <a:p>
          <a:endParaRPr lang="en-US"/>
        </a:p>
      </dgm:t>
    </dgm:pt>
    <dgm:pt modelId="{7F56CDFC-208B-4003-8404-F19E09423E95}" type="sibTrans" cxnId="{F5EDE8CF-703D-4B47-9E8A-527D1629523B}">
      <dgm:prSet/>
      <dgm:spPr/>
      <dgm:t>
        <a:bodyPr/>
        <a:lstStyle/>
        <a:p>
          <a:endParaRPr lang="en-US"/>
        </a:p>
      </dgm:t>
    </dgm:pt>
    <dgm:pt modelId="{5D39DC9D-7AC5-4741-8A02-9CA632E3A6D0}">
      <dgm:prSet/>
      <dgm:spPr/>
      <dgm:t>
        <a:bodyPr/>
        <a:lstStyle/>
        <a:p>
          <a:r>
            <a:rPr lang="en-US"/>
            <a:t>What about a typhoon?</a:t>
          </a:r>
        </a:p>
      </dgm:t>
    </dgm:pt>
    <dgm:pt modelId="{03DEA9CE-3135-42B1-AD81-055A9FFAEEC9}" type="parTrans" cxnId="{A90F2036-8609-415D-8DE9-56E9F0EECDAA}">
      <dgm:prSet/>
      <dgm:spPr/>
      <dgm:t>
        <a:bodyPr/>
        <a:lstStyle/>
        <a:p>
          <a:endParaRPr lang="en-US"/>
        </a:p>
      </dgm:t>
    </dgm:pt>
    <dgm:pt modelId="{00959ED7-9F3D-4E2A-B9AF-436422641D80}" type="sibTrans" cxnId="{A90F2036-8609-415D-8DE9-56E9F0EECDAA}">
      <dgm:prSet/>
      <dgm:spPr/>
      <dgm:t>
        <a:bodyPr/>
        <a:lstStyle/>
        <a:p>
          <a:endParaRPr lang="en-US"/>
        </a:p>
      </dgm:t>
    </dgm:pt>
    <dgm:pt modelId="{903AB7E8-E109-40C0-AA5D-D802C0021449}" type="pres">
      <dgm:prSet presAssocID="{B7DB1FF5-7892-478D-A3A1-123229C7D220}" presName="hierChild1" presStyleCnt="0">
        <dgm:presLayoutVars>
          <dgm:chPref val="1"/>
          <dgm:dir/>
          <dgm:animOne val="branch"/>
          <dgm:animLvl val="lvl"/>
          <dgm:resizeHandles/>
        </dgm:presLayoutVars>
      </dgm:prSet>
      <dgm:spPr/>
    </dgm:pt>
    <dgm:pt modelId="{599409A8-910A-45D9-B27D-1B56C9CFCC2A}" type="pres">
      <dgm:prSet presAssocID="{A66A7ADB-0D84-4B66-B35B-BD4C5B4DC0A3}" presName="hierRoot1" presStyleCnt="0"/>
      <dgm:spPr/>
    </dgm:pt>
    <dgm:pt modelId="{15F29662-AD9C-4457-9853-C58302E9CC70}" type="pres">
      <dgm:prSet presAssocID="{A66A7ADB-0D84-4B66-B35B-BD4C5B4DC0A3}" presName="composite" presStyleCnt="0"/>
      <dgm:spPr/>
    </dgm:pt>
    <dgm:pt modelId="{E7CCC696-A08F-43AD-8D15-4FD9B5E64D91}" type="pres">
      <dgm:prSet presAssocID="{A66A7ADB-0D84-4B66-B35B-BD4C5B4DC0A3}" presName="background" presStyleLbl="node0" presStyleIdx="0" presStyleCnt="2"/>
      <dgm:spPr/>
    </dgm:pt>
    <dgm:pt modelId="{C77D8A62-9300-4540-AB9D-67380E578214}" type="pres">
      <dgm:prSet presAssocID="{A66A7ADB-0D84-4B66-B35B-BD4C5B4DC0A3}" presName="text" presStyleLbl="fgAcc0" presStyleIdx="0" presStyleCnt="2">
        <dgm:presLayoutVars>
          <dgm:chPref val="3"/>
        </dgm:presLayoutVars>
      </dgm:prSet>
      <dgm:spPr/>
    </dgm:pt>
    <dgm:pt modelId="{51D1DB95-8E15-4BDA-A4D1-8BCE38D2AAD9}" type="pres">
      <dgm:prSet presAssocID="{A66A7ADB-0D84-4B66-B35B-BD4C5B4DC0A3}" presName="hierChild2" presStyleCnt="0"/>
      <dgm:spPr/>
    </dgm:pt>
    <dgm:pt modelId="{2E5CBA9A-CC28-4C62-9A4D-FD200A54110D}" type="pres">
      <dgm:prSet presAssocID="{5D39DC9D-7AC5-4741-8A02-9CA632E3A6D0}" presName="hierRoot1" presStyleCnt="0"/>
      <dgm:spPr/>
    </dgm:pt>
    <dgm:pt modelId="{752EA94C-A702-413F-9DC2-6DBB598A42D8}" type="pres">
      <dgm:prSet presAssocID="{5D39DC9D-7AC5-4741-8A02-9CA632E3A6D0}" presName="composite" presStyleCnt="0"/>
      <dgm:spPr/>
    </dgm:pt>
    <dgm:pt modelId="{5E87DDF6-4BBC-4FFA-A314-89325CC98E14}" type="pres">
      <dgm:prSet presAssocID="{5D39DC9D-7AC5-4741-8A02-9CA632E3A6D0}" presName="background" presStyleLbl="node0" presStyleIdx="1" presStyleCnt="2"/>
      <dgm:spPr/>
    </dgm:pt>
    <dgm:pt modelId="{DF8BF35D-F134-4DD0-AA04-4A900D809651}" type="pres">
      <dgm:prSet presAssocID="{5D39DC9D-7AC5-4741-8A02-9CA632E3A6D0}" presName="text" presStyleLbl="fgAcc0" presStyleIdx="1" presStyleCnt="2" custLinFactNeighborX="-488" custLinFactNeighborY="-1673">
        <dgm:presLayoutVars>
          <dgm:chPref val="3"/>
        </dgm:presLayoutVars>
      </dgm:prSet>
      <dgm:spPr/>
    </dgm:pt>
    <dgm:pt modelId="{06A8DCD7-CEC8-4342-9230-B2AABBEBD299}" type="pres">
      <dgm:prSet presAssocID="{5D39DC9D-7AC5-4741-8A02-9CA632E3A6D0}" presName="hierChild2" presStyleCnt="0"/>
      <dgm:spPr/>
    </dgm:pt>
  </dgm:ptLst>
  <dgm:cxnLst>
    <dgm:cxn modelId="{A90F2036-8609-415D-8DE9-56E9F0EECDAA}" srcId="{B7DB1FF5-7892-478D-A3A1-123229C7D220}" destId="{5D39DC9D-7AC5-4741-8A02-9CA632E3A6D0}" srcOrd="1" destOrd="0" parTransId="{03DEA9CE-3135-42B1-AD81-055A9FFAEEC9}" sibTransId="{00959ED7-9F3D-4E2A-B9AF-436422641D80}"/>
    <dgm:cxn modelId="{001B2E7F-C67D-4272-9A89-36C17EBBC7FF}" type="presOf" srcId="{B7DB1FF5-7892-478D-A3A1-123229C7D220}" destId="{903AB7E8-E109-40C0-AA5D-D802C0021449}" srcOrd="0" destOrd="0" presId="urn:microsoft.com/office/officeart/2005/8/layout/hierarchy1"/>
    <dgm:cxn modelId="{F5EDE8CF-703D-4B47-9E8A-527D1629523B}" srcId="{B7DB1FF5-7892-478D-A3A1-123229C7D220}" destId="{A66A7ADB-0D84-4B66-B35B-BD4C5B4DC0A3}" srcOrd="0" destOrd="0" parTransId="{A021FC57-83F8-4AFC-BFB2-B8F70DCCB74F}" sibTransId="{7F56CDFC-208B-4003-8404-F19E09423E95}"/>
    <dgm:cxn modelId="{0ACD05E1-3769-4C76-956A-111E179456B9}" type="presOf" srcId="{5D39DC9D-7AC5-4741-8A02-9CA632E3A6D0}" destId="{DF8BF35D-F134-4DD0-AA04-4A900D809651}" srcOrd="0" destOrd="0" presId="urn:microsoft.com/office/officeart/2005/8/layout/hierarchy1"/>
    <dgm:cxn modelId="{AF8A3FE8-25DA-4802-B46F-71D7ECA260B4}" type="presOf" srcId="{A66A7ADB-0D84-4B66-B35B-BD4C5B4DC0A3}" destId="{C77D8A62-9300-4540-AB9D-67380E578214}" srcOrd="0" destOrd="0" presId="urn:microsoft.com/office/officeart/2005/8/layout/hierarchy1"/>
    <dgm:cxn modelId="{44144E85-D52E-49C4-9605-48FD9982E1F6}" type="presParOf" srcId="{903AB7E8-E109-40C0-AA5D-D802C0021449}" destId="{599409A8-910A-45D9-B27D-1B56C9CFCC2A}" srcOrd="0" destOrd="0" presId="urn:microsoft.com/office/officeart/2005/8/layout/hierarchy1"/>
    <dgm:cxn modelId="{A58DCD4C-39F3-4F0D-B1AD-F702318F9E74}" type="presParOf" srcId="{599409A8-910A-45D9-B27D-1B56C9CFCC2A}" destId="{15F29662-AD9C-4457-9853-C58302E9CC70}" srcOrd="0" destOrd="0" presId="urn:microsoft.com/office/officeart/2005/8/layout/hierarchy1"/>
    <dgm:cxn modelId="{7BFCDDBC-6C08-40F2-BD41-524419E138A2}" type="presParOf" srcId="{15F29662-AD9C-4457-9853-C58302E9CC70}" destId="{E7CCC696-A08F-43AD-8D15-4FD9B5E64D91}" srcOrd="0" destOrd="0" presId="urn:microsoft.com/office/officeart/2005/8/layout/hierarchy1"/>
    <dgm:cxn modelId="{C120B759-A37A-438F-B522-3C862031D1E3}" type="presParOf" srcId="{15F29662-AD9C-4457-9853-C58302E9CC70}" destId="{C77D8A62-9300-4540-AB9D-67380E578214}" srcOrd="1" destOrd="0" presId="urn:microsoft.com/office/officeart/2005/8/layout/hierarchy1"/>
    <dgm:cxn modelId="{1565A377-13E7-4A97-9C1D-B3170F260046}" type="presParOf" srcId="{599409A8-910A-45D9-B27D-1B56C9CFCC2A}" destId="{51D1DB95-8E15-4BDA-A4D1-8BCE38D2AAD9}" srcOrd="1" destOrd="0" presId="urn:microsoft.com/office/officeart/2005/8/layout/hierarchy1"/>
    <dgm:cxn modelId="{B25B318C-0742-4262-8AD5-F168D5847D24}" type="presParOf" srcId="{903AB7E8-E109-40C0-AA5D-D802C0021449}" destId="{2E5CBA9A-CC28-4C62-9A4D-FD200A54110D}" srcOrd="1" destOrd="0" presId="urn:microsoft.com/office/officeart/2005/8/layout/hierarchy1"/>
    <dgm:cxn modelId="{66286636-E13A-43CF-A950-D2275E91EA45}" type="presParOf" srcId="{2E5CBA9A-CC28-4C62-9A4D-FD200A54110D}" destId="{752EA94C-A702-413F-9DC2-6DBB598A42D8}" srcOrd="0" destOrd="0" presId="urn:microsoft.com/office/officeart/2005/8/layout/hierarchy1"/>
    <dgm:cxn modelId="{28005D5F-3295-4ED1-AFD5-D669DC4D0BF0}" type="presParOf" srcId="{752EA94C-A702-413F-9DC2-6DBB598A42D8}" destId="{5E87DDF6-4BBC-4FFA-A314-89325CC98E14}" srcOrd="0" destOrd="0" presId="urn:microsoft.com/office/officeart/2005/8/layout/hierarchy1"/>
    <dgm:cxn modelId="{AE30377C-E25F-46F3-8341-1EAE9AFE799E}" type="presParOf" srcId="{752EA94C-A702-413F-9DC2-6DBB598A42D8}" destId="{DF8BF35D-F134-4DD0-AA04-4A900D809651}" srcOrd="1" destOrd="0" presId="urn:microsoft.com/office/officeart/2005/8/layout/hierarchy1"/>
    <dgm:cxn modelId="{43819086-55B3-4219-8A27-A7B8A7B94041}" type="presParOf" srcId="{2E5CBA9A-CC28-4C62-9A4D-FD200A54110D}" destId="{06A8DCD7-CEC8-4342-9230-B2AABBEBD29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8A2135-67EB-453E-8F1E-72D02E9F8BE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D18F78A-7293-4D1B-ADCB-32CD45C79ECA}">
      <dgm:prSet/>
      <dgm:spPr/>
      <dgm:t>
        <a:bodyPr/>
        <a:lstStyle/>
        <a:p>
          <a:r>
            <a:rPr lang="en-US" baseline="0"/>
            <a:t>Gifu Prefecture has been a victim of great earthquakes in the past, such as the 1891 Great Nobi Earthquake and the 1923 Great Kanto Earthquake.</a:t>
          </a:r>
          <a:endParaRPr lang="en-US"/>
        </a:p>
      </dgm:t>
    </dgm:pt>
    <dgm:pt modelId="{EDCB3EC2-7E06-4475-A783-837294C87EDD}" type="parTrans" cxnId="{C12F8C21-BA76-4F24-8572-01F0EAB15292}">
      <dgm:prSet/>
      <dgm:spPr/>
      <dgm:t>
        <a:bodyPr/>
        <a:lstStyle/>
        <a:p>
          <a:endParaRPr lang="en-US"/>
        </a:p>
      </dgm:t>
    </dgm:pt>
    <dgm:pt modelId="{67878118-9AF7-4496-9391-BFF9ECFE8E6B}" type="sibTrans" cxnId="{C12F8C21-BA76-4F24-8572-01F0EAB15292}">
      <dgm:prSet/>
      <dgm:spPr/>
      <dgm:t>
        <a:bodyPr/>
        <a:lstStyle/>
        <a:p>
          <a:endParaRPr lang="en-US"/>
        </a:p>
      </dgm:t>
    </dgm:pt>
    <dgm:pt modelId="{A07A21AE-866D-426C-B7F0-87391C50B6E7}">
      <dgm:prSet/>
      <dgm:spPr/>
      <dgm:t>
        <a:bodyPr/>
        <a:lstStyle/>
        <a:p>
          <a:r>
            <a:rPr lang="en-US" baseline="0"/>
            <a:t>Today, people are even more prepared in case of large-scale natural disasters.</a:t>
          </a:r>
          <a:endParaRPr lang="en-US"/>
        </a:p>
      </dgm:t>
    </dgm:pt>
    <dgm:pt modelId="{3CDA41DD-2BFD-4E4E-9C46-307A5CC17E14}" type="parTrans" cxnId="{B8A0A054-0D4E-4DF1-A9BC-753FC7ED4D62}">
      <dgm:prSet/>
      <dgm:spPr/>
      <dgm:t>
        <a:bodyPr/>
        <a:lstStyle/>
        <a:p>
          <a:endParaRPr lang="en-US"/>
        </a:p>
      </dgm:t>
    </dgm:pt>
    <dgm:pt modelId="{A04B6BFE-A4C8-4FFC-A62D-C59ADCC721D1}" type="sibTrans" cxnId="{B8A0A054-0D4E-4DF1-A9BC-753FC7ED4D62}">
      <dgm:prSet/>
      <dgm:spPr/>
      <dgm:t>
        <a:bodyPr/>
        <a:lstStyle/>
        <a:p>
          <a:endParaRPr lang="en-US"/>
        </a:p>
      </dgm:t>
    </dgm:pt>
    <dgm:pt modelId="{413BDFC5-752F-429A-9C6F-9BF1A1C1492B}">
      <dgm:prSet/>
      <dgm:spPr/>
      <dgm:t>
        <a:bodyPr/>
        <a:lstStyle/>
        <a:p>
          <a:r>
            <a:rPr lang="en-US" baseline="0" dirty="0"/>
            <a:t>Of the big three natural disasters that Japan faces (earthquakes, tsunamis, and typhoons), here in Gifu we are most at risk of earthquakes and their aftershocks.</a:t>
          </a:r>
        </a:p>
      </dgm:t>
    </dgm:pt>
    <dgm:pt modelId="{03BBB508-7065-4B0A-BBCC-A8814106B91D}" type="parTrans" cxnId="{279517BB-37CA-4BE9-A160-661097037F9B}">
      <dgm:prSet/>
      <dgm:spPr/>
      <dgm:t>
        <a:bodyPr/>
        <a:lstStyle/>
        <a:p>
          <a:endParaRPr lang="en-US"/>
        </a:p>
      </dgm:t>
    </dgm:pt>
    <dgm:pt modelId="{0CDF5D07-8E32-43A8-99A7-BF12909D77F2}" type="sibTrans" cxnId="{279517BB-37CA-4BE9-A160-661097037F9B}">
      <dgm:prSet/>
      <dgm:spPr/>
      <dgm:t>
        <a:bodyPr/>
        <a:lstStyle/>
        <a:p>
          <a:endParaRPr lang="en-US"/>
        </a:p>
      </dgm:t>
    </dgm:pt>
    <dgm:pt modelId="{925FE063-9E50-4F5B-9B7E-9391FDDFEF8E}" type="pres">
      <dgm:prSet presAssocID="{8C8A2135-67EB-453E-8F1E-72D02E9F8BE1}" presName="linear" presStyleCnt="0">
        <dgm:presLayoutVars>
          <dgm:animLvl val="lvl"/>
          <dgm:resizeHandles val="exact"/>
        </dgm:presLayoutVars>
      </dgm:prSet>
      <dgm:spPr/>
    </dgm:pt>
    <dgm:pt modelId="{B8D0B578-6B23-4C62-8770-C2B68444CD51}" type="pres">
      <dgm:prSet presAssocID="{7D18F78A-7293-4D1B-ADCB-32CD45C79ECA}" presName="parentText" presStyleLbl="node1" presStyleIdx="0" presStyleCnt="3">
        <dgm:presLayoutVars>
          <dgm:chMax val="0"/>
          <dgm:bulletEnabled val="1"/>
        </dgm:presLayoutVars>
      </dgm:prSet>
      <dgm:spPr/>
    </dgm:pt>
    <dgm:pt modelId="{75CCC21B-BF6D-4EE9-A2F1-6C43DFEC7D2A}" type="pres">
      <dgm:prSet presAssocID="{67878118-9AF7-4496-9391-BFF9ECFE8E6B}" presName="spacer" presStyleCnt="0"/>
      <dgm:spPr/>
    </dgm:pt>
    <dgm:pt modelId="{6AA2B34B-3108-4C2F-9476-896BA8724B2D}" type="pres">
      <dgm:prSet presAssocID="{A07A21AE-866D-426C-B7F0-87391C50B6E7}" presName="parentText" presStyleLbl="node1" presStyleIdx="1" presStyleCnt="3">
        <dgm:presLayoutVars>
          <dgm:chMax val="0"/>
          <dgm:bulletEnabled val="1"/>
        </dgm:presLayoutVars>
      </dgm:prSet>
      <dgm:spPr/>
    </dgm:pt>
    <dgm:pt modelId="{E7F68A9D-D710-465C-8270-B20F5A76CA7A}" type="pres">
      <dgm:prSet presAssocID="{A04B6BFE-A4C8-4FFC-A62D-C59ADCC721D1}" presName="spacer" presStyleCnt="0"/>
      <dgm:spPr/>
    </dgm:pt>
    <dgm:pt modelId="{5202C440-CC12-4525-AE46-E6D77733F541}" type="pres">
      <dgm:prSet presAssocID="{413BDFC5-752F-429A-9C6F-9BF1A1C1492B}" presName="parentText" presStyleLbl="node1" presStyleIdx="2" presStyleCnt="3">
        <dgm:presLayoutVars>
          <dgm:chMax val="0"/>
          <dgm:bulletEnabled val="1"/>
        </dgm:presLayoutVars>
      </dgm:prSet>
      <dgm:spPr/>
    </dgm:pt>
  </dgm:ptLst>
  <dgm:cxnLst>
    <dgm:cxn modelId="{C12F8C21-BA76-4F24-8572-01F0EAB15292}" srcId="{8C8A2135-67EB-453E-8F1E-72D02E9F8BE1}" destId="{7D18F78A-7293-4D1B-ADCB-32CD45C79ECA}" srcOrd="0" destOrd="0" parTransId="{EDCB3EC2-7E06-4475-A783-837294C87EDD}" sibTransId="{67878118-9AF7-4496-9391-BFF9ECFE8E6B}"/>
    <dgm:cxn modelId="{E52B5E35-D420-4E33-8B75-F390DC04ADEF}" type="presOf" srcId="{A07A21AE-866D-426C-B7F0-87391C50B6E7}" destId="{6AA2B34B-3108-4C2F-9476-896BA8724B2D}" srcOrd="0" destOrd="0" presId="urn:microsoft.com/office/officeart/2005/8/layout/vList2"/>
    <dgm:cxn modelId="{B8A0A054-0D4E-4DF1-A9BC-753FC7ED4D62}" srcId="{8C8A2135-67EB-453E-8F1E-72D02E9F8BE1}" destId="{A07A21AE-866D-426C-B7F0-87391C50B6E7}" srcOrd="1" destOrd="0" parTransId="{3CDA41DD-2BFD-4E4E-9C46-307A5CC17E14}" sibTransId="{A04B6BFE-A4C8-4FFC-A62D-C59ADCC721D1}"/>
    <dgm:cxn modelId="{79500887-8865-474E-875F-437A527B1A08}" type="presOf" srcId="{8C8A2135-67EB-453E-8F1E-72D02E9F8BE1}" destId="{925FE063-9E50-4F5B-9B7E-9391FDDFEF8E}" srcOrd="0" destOrd="0" presId="urn:microsoft.com/office/officeart/2005/8/layout/vList2"/>
    <dgm:cxn modelId="{D9614687-BBA0-4ED8-88BD-07A0DBC3E2A8}" type="presOf" srcId="{7D18F78A-7293-4D1B-ADCB-32CD45C79ECA}" destId="{B8D0B578-6B23-4C62-8770-C2B68444CD51}" srcOrd="0" destOrd="0" presId="urn:microsoft.com/office/officeart/2005/8/layout/vList2"/>
    <dgm:cxn modelId="{279517BB-37CA-4BE9-A160-661097037F9B}" srcId="{8C8A2135-67EB-453E-8F1E-72D02E9F8BE1}" destId="{413BDFC5-752F-429A-9C6F-9BF1A1C1492B}" srcOrd="2" destOrd="0" parTransId="{03BBB508-7065-4B0A-BBCC-A8814106B91D}" sibTransId="{0CDF5D07-8E32-43A8-99A7-BF12909D77F2}"/>
    <dgm:cxn modelId="{277754BF-C808-4CDE-91B7-4ED806417E09}" type="presOf" srcId="{413BDFC5-752F-429A-9C6F-9BF1A1C1492B}" destId="{5202C440-CC12-4525-AE46-E6D77733F541}" srcOrd="0" destOrd="0" presId="urn:microsoft.com/office/officeart/2005/8/layout/vList2"/>
    <dgm:cxn modelId="{76F977ED-9677-49EA-97E8-042070CBDA7D}" type="presParOf" srcId="{925FE063-9E50-4F5B-9B7E-9391FDDFEF8E}" destId="{B8D0B578-6B23-4C62-8770-C2B68444CD51}" srcOrd="0" destOrd="0" presId="urn:microsoft.com/office/officeart/2005/8/layout/vList2"/>
    <dgm:cxn modelId="{738DB572-E2B8-4C9A-8DB6-41BD4703572A}" type="presParOf" srcId="{925FE063-9E50-4F5B-9B7E-9391FDDFEF8E}" destId="{75CCC21B-BF6D-4EE9-A2F1-6C43DFEC7D2A}" srcOrd="1" destOrd="0" presId="urn:microsoft.com/office/officeart/2005/8/layout/vList2"/>
    <dgm:cxn modelId="{B231300F-CB62-46CE-ACC7-96AEF36D441C}" type="presParOf" srcId="{925FE063-9E50-4F5B-9B7E-9391FDDFEF8E}" destId="{6AA2B34B-3108-4C2F-9476-896BA8724B2D}" srcOrd="2" destOrd="0" presId="urn:microsoft.com/office/officeart/2005/8/layout/vList2"/>
    <dgm:cxn modelId="{F4AD727E-3458-4531-B46C-9D70BDA03416}" type="presParOf" srcId="{925FE063-9E50-4F5B-9B7E-9391FDDFEF8E}" destId="{E7F68A9D-D710-465C-8270-B20F5A76CA7A}" srcOrd="3" destOrd="0" presId="urn:microsoft.com/office/officeart/2005/8/layout/vList2"/>
    <dgm:cxn modelId="{430182F4-12EC-491B-8879-5D878933FB9D}" type="presParOf" srcId="{925FE063-9E50-4F5B-9B7E-9391FDDFEF8E}" destId="{5202C440-CC12-4525-AE46-E6D77733F54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527B83-5546-45D8-A8CE-223834C41A4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110890D-9107-446F-A008-316617CBBF08}">
      <dgm:prSet/>
      <dgm:spPr/>
      <dgm:t>
        <a:bodyPr/>
        <a:lstStyle/>
        <a:p>
          <a:r>
            <a:rPr lang="en-US">
              <a:hlinkClick xmlns:r="http://schemas.openxmlformats.org/officeDocument/2006/relationships" r:id="rId1"/>
            </a:rPr>
            <a:t>https://www.jma.go.jp/jma/indexe.html</a:t>
          </a:r>
          <a:endParaRPr lang="en-US"/>
        </a:p>
      </dgm:t>
    </dgm:pt>
    <dgm:pt modelId="{65356ED2-A14F-4C90-A7D4-21C8E736FCAD}" type="parTrans" cxnId="{4F87BA9B-A56E-4A0A-BB3F-2A3FD1B42057}">
      <dgm:prSet/>
      <dgm:spPr/>
      <dgm:t>
        <a:bodyPr/>
        <a:lstStyle/>
        <a:p>
          <a:endParaRPr lang="en-US"/>
        </a:p>
      </dgm:t>
    </dgm:pt>
    <dgm:pt modelId="{68E82AFD-41C5-465C-957A-0148F7BC99F2}" type="sibTrans" cxnId="{4F87BA9B-A56E-4A0A-BB3F-2A3FD1B42057}">
      <dgm:prSet/>
      <dgm:spPr/>
      <dgm:t>
        <a:bodyPr/>
        <a:lstStyle/>
        <a:p>
          <a:endParaRPr lang="en-US"/>
        </a:p>
      </dgm:t>
    </dgm:pt>
    <dgm:pt modelId="{F09BA339-3AC9-4073-9D67-084E26DE1E4E}">
      <dgm:prSet/>
      <dgm:spPr/>
      <dgm:t>
        <a:bodyPr/>
        <a:lstStyle/>
        <a:p>
          <a:r>
            <a:rPr lang="en-US"/>
            <a:t>This website follows and tracks weather events and natural disasters live.</a:t>
          </a:r>
        </a:p>
      </dgm:t>
    </dgm:pt>
    <dgm:pt modelId="{76BB78B9-91A0-4EAD-B6FA-52CB8111CA79}" type="parTrans" cxnId="{55A43AAD-A7EA-4AF7-BE4D-EE058FE14A78}">
      <dgm:prSet/>
      <dgm:spPr/>
      <dgm:t>
        <a:bodyPr/>
        <a:lstStyle/>
        <a:p>
          <a:endParaRPr lang="en-US"/>
        </a:p>
      </dgm:t>
    </dgm:pt>
    <dgm:pt modelId="{17B58E3B-8B26-450F-B866-1F7E1FB86284}" type="sibTrans" cxnId="{55A43AAD-A7EA-4AF7-BE4D-EE058FE14A78}">
      <dgm:prSet/>
      <dgm:spPr/>
      <dgm:t>
        <a:bodyPr/>
        <a:lstStyle/>
        <a:p>
          <a:endParaRPr lang="en-US"/>
        </a:p>
      </dgm:t>
    </dgm:pt>
    <dgm:pt modelId="{D3745EB1-0CA6-4A37-ACB0-4AF8DE564F42}">
      <dgm:prSet/>
      <dgm:spPr/>
      <dgm:t>
        <a:bodyPr/>
        <a:lstStyle/>
        <a:p>
          <a:r>
            <a:rPr lang="en-US"/>
            <a:t>Can be also read fully in English! </a:t>
          </a:r>
        </a:p>
      </dgm:t>
    </dgm:pt>
    <dgm:pt modelId="{3ADE5974-FF0D-4E1C-A1B6-21B30E0AE17E}" type="parTrans" cxnId="{597FDA3D-89E3-4340-A3C8-595C7EBD4F26}">
      <dgm:prSet/>
      <dgm:spPr/>
      <dgm:t>
        <a:bodyPr/>
        <a:lstStyle/>
        <a:p>
          <a:endParaRPr lang="en-US"/>
        </a:p>
      </dgm:t>
    </dgm:pt>
    <dgm:pt modelId="{17326421-5CE4-454E-AD07-90FD8AC35405}" type="sibTrans" cxnId="{597FDA3D-89E3-4340-A3C8-595C7EBD4F26}">
      <dgm:prSet/>
      <dgm:spPr/>
      <dgm:t>
        <a:bodyPr/>
        <a:lstStyle/>
        <a:p>
          <a:endParaRPr lang="en-US"/>
        </a:p>
      </dgm:t>
    </dgm:pt>
    <dgm:pt modelId="{F5657EE5-33A5-48EF-B69B-AFCF7F8AED85}">
      <dgm:prSet/>
      <dgm:spPr/>
      <dgm:t>
        <a:bodyPr/>
        <a:lstStyle/>
        <a:p>
          <a:r>
            <a:rPr lang="en-US"/>
            <a:t>I recommend you add this webpage to your bookmarks for expediency! </a:t>
          </a:r>
        </a:p>
      </dgm:t>
    </dgm:pt>
    <dgm:pt modelId="{E4EF25A6-B2BD-4067-8410-484EC1DE9AB1}" type="parTrans" cxnId="{6493146C-9C45-49AC-8AEE-1CD3BACC1226}">
      <dgm:prSet/>
      <dgm:spPr/>
      <dgm:t>
        <a:bodyPr/>
        <a:lstStyle/>
        <a:p>
          <a:endParaRPr lang="en-US"/>
        </a:p>
      </dgm:t>
    </dgm:pt>
    <dgm:pt modelId="{4567AE10-4541-4845-95B6-B0E2DDB15AB3}" type="sibTrans" cxnId="{6493146C-9C45-49AC-8AEE-1CD3BACC1226}">
      <dgm:prSet/>
      <dgm:spPr/>
      <dgm:t>
        <a:bodyPr/>
        <a:lstStyle/>
        <a:p>
          <a:endParaRPr lang="en-US"/>
        </a:p>
      </dgm:t>
    </dgm:pt>
    <dgm:pt modelId="{FAC4A87D-193A-4BE1-9BDB-AD95D8019E08}" type="pres">
      <dgm:prSet presAssocID="{0C527B83-5546-45D8-A8CE-223834C41A4C}" presName="vert0" presStyleCnt="0">
        <dgm:presLayoutVars>
          <dgm:dir/>
          <dgm:animOne val="branch"/>
          <dgm:animLvl val="lvl"/>
        </dgm:presLayoutVars>
      </dgm:prSet>
      <dgm:spPr/>
    </dgm:pt>
    <dgm:pt modelId="{B25E5EFD-AA0E-4D38-9BC6-A093E203BAB2}" type="pres">
      <dgm:prSet presAssocID="{8110890D-9107-446F-A008-316617CBBF08}" presName="thickLine" presStyleLbl="alignNode1" presStyleIdx="0" presStyleCnt="4"/>
      <dgm:spPr/>
    </dgm:pt>
    <dgm:pt modelId="{E57DDC33-D0F4-4671-AADC-6157FB334B30}" type="pres">
      <dgm:prSet presAssocID="{8110890D-9107-446F-A008-316617CBBF08}" presName="horz1" presStyleCnt="0"/>
      <dgm:spPr/>
    </dgm:pt>
    <dgm:pt modelId="{10848DB6-B6D3-4522-B66E-8DB4AE4C1C6A}" type="pres">
      <dgm:prSet presAssocID="{8110890D-9107-446F-A008-316617CBBF08}" presName="tx1" presStyleLbl="revTx" presStyleIdx="0" presStyleCnt="4"/>
      <dgm:spPr/>
    </dgm:pt>
    <dgm:pt modelId="{1AC7D998-5639-42C9-B34B-CC4F9BB46783}" type="pres">
      <dgm:prSet presAssocID="{8110890D-9107-446F-A008-316617CBBF08}" presName="vert1" presStyleCnt="0"/>
      <dgm:spPr/>
    </dgm:pt>
    <dgm:pt modelId="{8D89B1DE-D63B-410D-AB93-D640A6C8CE0F}" type="pres">
      <dgm:prSet presAssocID="{F09BA339-3AC9-4073-9D67-084E26DE1E4E}" presName="thickLine" presStyleLbl="alignNode1" presStyleIdx="1" presStyleCnt="4"/>
      <dgm:spPr/>
    </dgm:pt>
    <dgm:pt modelId="{D079F978-4259-405E-A13D-0652BB158DB7}" type="pres">
      <dgm:prSet presAssocID="{F09BA339-3AC9-4073-9D67-084E26DE1E4E}" presName="horz1" presStyleCnt="0"/>
      <dgm:spPr/>
    </dgm:pt>
    <dgm:pt modelId="{05BD6E24-1B77-4274-982D-B43B0F9FBA58}" type="pres">
      <dgm:prSet presAssocID="{F09BA339-3AC9-4073-9D67-084E26DE1E4E}" presName="tx1" presStyleLbl="revTx" presStyleIdx="1" presStyleCnt="4"/>
      <dgm:spPr/>
    </dgm:pt>
    <dgm:pt modelId="{22A54848-37DB-4859-B56D-A2F5BED2A1FD}" type="pres">
      <dgm:prSet presAssocID="{F09BA339-3AC9-4073-9D67-084E26DE1E4E}" presName="vert1" presStyleCnt="0"/>
      <dgm:spPr/>
    </dgm:pt>
    <dgm:pt modelId="{C82939ED-093D-4282-9F15-4A26B1A7F1B2}" type="pres">
      <dgm:prSet presAssocID="{D3745EB1-0CA6-4A37-ACB0-4AF8DE564F42}" presName="thickLine" presStyleLbl="alignNode1" presStyleIdx="2" presStyleCnt="4"/>
      <dgm:spPr/>
    </dgm:pt>
    <dgm:pt modelId="{0D10F446-E188-47F6-B24B-C2039CB6C02A}" type="pres">
      <dgm:prSet presAssocID="{D3745EB1-0CA6-4A37-ACB0-4AF8DE564F42}" presName="horz1" presStyleCnt="0"/>
      <dgm:spPr/>
    </dgm:pt>
    <dgm:pt modelId="{1A90F8A2-7D01-4196-A9B7-16A8F82AA322}" type="pres">
      <dgm:prSet presAssocID="{D3745EB1-0CA6-4A37-ACB0-4AF8DE564F42}" presName="tx1" presStyleLbl="revTx" presStyleIdx="2" presStyleCnt="4"/>
      <dgm:spPr/>
    </dgm:pt>
    <dgm:pt modelId="{0987EA1A-E6F2-4EEB-9AFB-FD0397E3F840}" type="pres">
      <dgm:prSet presAssocID="{D3745EB1-0CA6-4A37-ACB0-4AF8DE564F42}" presName="vert1" presStyleCnt="0"/>
      <dgm:spPr/>
    </dgm:pt>
    <dgm:pt modelId="{876E281D-2C12-4F34-85A7-082B5317CB68}" type="pres">
      <dgm:prSet presAssocID="{F5657EE5-33A5-48EF-B69B-AFCF7F8AED85}" presName="thickLine" presStyleLbl="alignNode1" presStyleIdx="3" presStyleCnt="4"/>
      <dgm:spPr/>
    </dgm:pt>
    <dgm:pt modelId="{F8E5DF80-972D-41D5-9208-B47905B5BF52}" type="pres">
      <dgm:prSet presAssocID="{F5657EE5-33A5-48EF-B69B-AFCF7F8AED85}" presName="horz1" presStyleCnt="0"/>
      <dgm:spPr/>
    </dgm:pt>
    <dgm:pt modelId="{5EE6BE68-28B1-4F87-92AA-77234DD76F85}" type="pres">
      <dgm:prSet presAssocID="{F5657EE5-33A5-48EF-B69B-AFCF7F8AED85}" presName="tx1" presStyleLbl="revTx" presStyleIdx="3" presStyleCnt="4"/>
      <dgm:spPr/>
    </dgm:pt>
    <dgm:pt modelId="{AB73DD8A-CE7D-4600-B332-C3A2A29C5C10}" type="pres">
      <dgm:prSet presAssocID="{F5657EE5-33A5-48EF-B69B-AFCF7F8AED85}" presName="vert1" presStyleCnt="0"/>
      <dgm:spPr/>
    </dgm:pt>
  </dgm:ptLst>
  <dgm:cxnLst>
    <dgm:cxn modelId="{597FDA3D-89E3-4340-A3C8-595C7EBD4F26}" srcId="{0C527B83-5546-45D8-A8CE-223834C41A4C}" destId="{D3745EB1-0CA6-4A37-ACB0-4AF8DE564F42}" srcOrd="2" destOrd="0" parTransId="{3ADE5974-FF0D-4E1C-A1B6-21B30E0AE17E}" sibTransId="{17326421-5CE4-454E-AD07-90FD8AC35405}"/>
    <dgm:cxn modelId="{88B03146-2765-42DF-894B-54CD79F2E011}" type="presOf" srcId="{F09BA339-3AC9-4073-9D67-084E26DE1E4E}" destId="{05BD6E24-1B77-4274-982D-B43B0F9FBA58}" srcOrd="0" destOrd="0" presId="urn:microsoft.com/office/officeart/2008/layout/LinedList"/>
    <dgm:cxn modelId="{6493146C-9C45-49AC-8AEE-1CD3BACC1226}" srcId="{0C527B83-5546-45D8-A8CE-223834C41A4C}" destId="{F5657EE5-33A5-48EF-B69B-AFCF7F8AED85}" srcOrd="3" destOrd="0" parTransId="{E4EF25A6-B2BD-4067-8410-484EC1DE9AB1}" sibTransId="{4567AE10-4541-4845-95B6-B0E2DDB15AB3}"/>
    <dgm:cxn modelId="{4F87BA9B-A56E-4A0A-BB3F-2A3FD1B42057}" srcId="{0C527B83-5546-45D8-A8CE-223834C41A4C}" destId="{8110890D-9107-446F-A008-316617CBBF08}" srcOrd="0" destOrd="0" parTransId="{65356ED2-A14F-4C90-A7D4-21C8E736FCAD}" sibTransId="{68E82AFD-41C5-465C-957A-0148F7BC99F2}"/>
    <dgm:cxn modelId="{55A43AAD-A7EA-4AF7-BE4D-EE058FE14A78}" srcId="{0C527B83-5546-45D8-A8CE-223834C41A4C}" destId="{F09BA339-3AC9-4073-9D67-084E26DE1E4E}" srcOrd="1" destOrd="0" parTransId="{76BB78B9-91A0-4EAD-B6FA-52CB8111CA79}" sibTransId="{17B58E3B-8B26-450F-B866-1F7E1FB86284}"/>
    <dgm:cxn modelId="{1F3E39C1-B536-47CE-BE1E-A0E09FB65F12}" type="presOf" srcId="{0C527B83-5546-45D8-A8CE-223834C41A4C}" destId="{FAC4A87D-193A-4BE1-9BDB-AD95D8019E08}" srcOrd="0" destOrd="0" presId="urn:microsoft.com/office/officeart/2008/layout/LinedList"/>
    <dgm:cxn modelId="{B5F16ACA-1706-48A6-B0A5-7180432DAB91}" type="presOf" srcId="{F5657EE5-33A5-48EF-B69B-AFCF7F8AED85}" destId="{5EE6BE68-28B1-4F87-92AA-77234DD76F85}" srcOrd="0" destOrd="0" presId="urn:microsoft.com/office/officeart/2008/layout/LinedList"/>
    <dgm:cxn modelId="{6AF963ED-6444-4458-8193-424CB005DD16}" type="presOf" srcId="{D3745EB1-0CA6-4A37-ACB0-4AF8DE564F42}" destId="{1A90F8A2-7D01-4196-A9B7-16A8F82AA322}" srcOrd="0" destOrd="0" presId="urn:microsoft.com/office/officeart/2008/layout/LinedList"/>
    <dgm:cxn modelId="{2A4289F2-520F-4E1F-B653-8B2F42EFCD9E}" type="presOf" srcId="{8110890D-9107-446F-A008-316617CBBF08}" destId="{10848DB6-B6D3-4522-B66E-8DB4AE4C1C6A}" srcOrd="0" destOrd="0" presId="urn:microsoft.com/office/officeart/2008/layout/LinedList"/>
    <dgm:cxn modelId="{0B5E3D61-C6BB-405A-9D05-84DDB4BCBB46}" type="presParOf" srcId="{FAC4A87D-193A-4BE1-9BDB-AD95D8019E08}" destId="{B25E5EFD-AA0E-4D38-9BC6-A093E203BAB2}" srcOrd="0" destOrd="0" presId="urn:microsoft.com/office/officeart/2008/layout/LinedList"/>
    <dgm:cxn modelId="{99D22304-846D-4BBA-AD44-3A50831F1961}" type="presParOf" srcId="{FAC4A87D-193A-4BE1-9BDB-AD95D8019E08}" destId="{E57DDC33-D0F4-4671-AADC-6157FB334B30}" srcOrd="1" destOrd="0" presId="urn:microsoft.com/office/officeart/2008/layout/LinedList"/>
    <dgm:cxn modelId="{6A86FD85-0EFC-47F6-B53E-C08198DC5976}" type="presParOf" srcId="{E57DDC33-D0F4-4671-AADC-6157FB334B30}" destId="{10848DB6-B6D3-4522-B66E-8DB4AE4C1C6A}" srcOrd="0" destOrd="0" presId="urn:microsoft.com/office/officeart/2008/layout/LinedList"/>
    <dgm:cxn modelId="{1D7FC024-5869-4CF9-9EC8-675342ED20F9}" type="presParOf" srcId="{E57DDC33-D0F4-4671-AADC-6157FB334B30}" destId="{1AC7D998-5639-42C9-B34B-CC4F9BB46783}" srcOrd="1" destOrd="0" presId="urn:microsoft.com/office/officeart/2008/layout/LinedList"/>
    <dgm:cxn modelId="{FB72CD89-1964-4A4B-80A2-456C838D200E}" type="presParOf" srcId="{FAC4A87D-193A-4BE1-9BDB-AD95D8019E08}" destId="{8D89B1DE-D63B-410D-AB93-D640A6C8CE0F}" srcOrd="2" destOrd="0" presId="urn:microsoft.com/office/officeart/2008/layout/LinedList"/>
    <dgm:cxn modelId="{18427227-2D9E-435F-B74B-ECFD46CD890C}" type="presParOf" srcId="{FAC4A87D-193A-4BE1-9BDB-AD95D8019E08}" destId="{D079F978-4259-405E-A13D-0652BB158DB7}" srcOrd="3" destOrd="0" presId="urn:microsoft.com/office/officeart/2008/layout/LinedList"/>
    <dgm:cxn modelId="{F97A182B-DBC9-4B57-BD45-48559465341C}" type="presParOf" srcId="{D079F978-4259-405E-A13D-0652BB158DB7}" destId="{05BD6E24-1B77-4274-982D-B43B0F9FBA58}" srcOrd="0" destOrd="0" presId="urn:microsoft.com/office/officeart/2008/layout/LinedList"/>
    <dgm:cxn modelId="{F8373CB5-4860-4262-B7DA-C95119560C3B}" type="presParOf" srcId="{D079F978-4259-405E-A13D-0652BB158DB7}" destId="{22A54848-37DB-4859-B56D-A2F5BED2A1FD}" srcOrd="1" destOrd="0" presId="urn:microsoft.com/office/officeart/2008/layout/LinedList"/>
    <dgm:cxn modelId="{F7942B1F-599A-4B6B-8CD8-FFC1FF6189A3}" type="presParOf" srcId="{FAC4A87D-193A-4BE1-9BDB-AD95D8019E08}" destId="{C82939ED-093D-4282-9F15-4A26B1A7F1B2}" srcOrd="4" destOrd="0" presId="urn:microsoft.com/office/officeart/2008/layout/LinedList"/>
    <dgm:cxn modelId="{CE0AB09B-EB54-4DA1-A463-F415F763DB03}" type="presParOf" srcId="{FAC4A87D-193A-4BE1-9BDB-AD95D8019E08}" destId="{0D10F446-E188-47F6-B24B-C2039CB6C02A}" srcOrd="5" destOrd="0" presId="urn:microsoft.com/office/officeart/2008/layout/LinedList"/>
    <dgm:cxn modelId="{F0EF3B31-AA90-4EFB-A5ED-67E612BED931}" type="presParOf" srcId="{0D10F446-E188-47F6-B24B-C2039CB6C02A}" destId="{1A90F8A2-7D01-4196-A9B7-16A8F82AA322}" srcOrd="0" destOrd="0" presId="urn:microsoft.com/office/officeart/2008/layout/LinedList"/>
    <dgm:cxn modelId="{B549662C-1D03-46B4-B4F8-1C4A1C6B0563}" type="presParOf" srcId="{0D10F446-E188-47F6-B24B-C2039CB6C02A}" destId="{0987EA1A-E6F2-4EEB-9AFB-FD0397E3F840}" srcOrd="1" destOrd="0" presId="urn:microsoft.com/office/officeart/2008/layout/LinedList"/>
    <dgm:cxn modelId="{28C1CFF8-3F90-4914-8A99-EE7F7A2927F4}" type="presParOf" srcId="{FAC4A87D-193A-4BE1-9BDB-AD95D8019E08}" destId="{876E281D-2C12-4F34-85A7-082B5317CB68}" srcOrd="6" destOrd="0" presId="urn:microsoft.com/office/officeart/2008/layout/LinedList"/>
    <dgm:cxn modelId="{9808F98B-7D4C-4110-B76E-69FAA97D71A0}" type="presParOf" srcId="{FAC4A87D-193A-4BE1-9BDB-AD95D8019E08}" destId="{F8E5DF80-972D-41D5-9208-B47905B5BF52}" srcOrd="7" destOrd="0" presId="urn:microsoft.com/office/officeart/2008/layout/LinedList"/>
    <dgm:cxn modelId="{11AA44C1-C3C2-495A-B481-8536DC2F034C}" type="presParOf" srcId="{F8E5DF80-972D-41D5-9208-B47905B5BF52}" destId="{5EE6BE68-28B1-4F87-92AA-77234DD76F85}" srcOrd="0" destOrd="0" presId="urn:microsoft.com/office/officeart/2008/layout/LinedList"/>
    <dgm:cxn modelId="{9012C379-9835-438B-B363-EAC2FDE7B81B}" type="presParOf" srcId="{F8E5DF80-972D-41D5-9208-B47905B5BF52}" destId="{AB73DD8A-CE7D-4600-B332-C3A2A29C5C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F13D1-50A3-4D79-89FC-C9D03126A4F6}">
      <dsp:nvSpPr>
        <dsp:cNvPr id="0" name=""/>
        <dsp:cNvSpPr/>
      </dsp:nvSpPr>
      <dsp:spPr>
        <a:xfrm>
          <a:off x="0" y="44656"/>
          <a:ext cx="9810604" cy="2110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We’re going to be discussing natural disasters. Earthquakes, typhoons; we will not be showing any imagery of previous disasters.</a:t>
          </a:r>
        </a:p>
      </dsp:txBody>
      <dsp:txXfrm>
        <a:off x="103035" y="147691"/>
        <a:ext cx="9604534" cy="1904610"/>
      </dsp:txXfrm>
    </dsp:sp>
    <dsp:sp modelId="{83CDDD78-2338-4936-B716-DDA2F041593D}">
      <dsp:nvSpPr>
        <dsp:cNvPr id="0" name=""/>
        <dsp:cNvSpPr/>
      </dsp:nvSpPr>
      <dsp:spPr>
        <a:xfrm>
          <a:off x="0" y="2273416"/>
          <a:ext cx="9810604" cy="2110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If you feel overwhelmed, or if you need to step out to get a breath of fresh air, please feel free to do so.</a:t>
          </a:r>
        </a:p>
      </dsp:txBody>
      <dsp:txXfrm>
        <a:off x="103035" y="2376451"/>
        <a:ext cx="9604534" cy="1904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418BB-6FE8-4D0D-9A37-26B410BAC912}">
      <dsp:nvSpPr>
        <dsp:cNvPr id="0" name=""/>
        <dsp:cNvSpPr/>
      </dsp:nvSpPr>
      <dsp:spPr>
        <a:xfrm>
          <a:off x="0" y="196924"/>
          <a:ext cx="9810750" cy="8213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National Disaster Japanese Terminology </a:t>
          </a:r>
        </a:p>
      </dsp:txBody>
      <dsp:txXfrm>
        <a:off x="40094" y="237018"/>
        <a:ext cx="9730562" cy="741151"/>
      </dsp:txXfrm>
    </dsp:sp>
    <dsp:sp modelId="{8670FD94-20A0-4BE5-81C5-F3D4C95C72D2}">
      <dsp:nvSpPr>
        <dsp:cNvPr id="0" name=""/>
        <dsp:cNvSpPr/>
      </dsp:nvSpPr>
      <dsp:spPr>
        <a:xfrm>
          <a:off x="0" y="1121944"/>
          <a:ext cx="9810750" cy="821339"/>
        </a:xfrm>
        <a:prstGeom prst="roundRect">
          <a:avLst/>
        </a:prstGeom>
        <a:solidFill>
          <a:schemeClr val="accent2">
            <a:hueOff val="499390"/>
            <a:satOff val="-228"/>
            <a:lumOff val="22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What Should You (Generally) Do in an Emergency</a:t>
          </a:r>
        </a:p>
      </dsp:txBody>
      <dsp:txXfrm>
        <a:off x="40094" y="1162038"/>
        <a:ext cx="9730562" cy="741151"/>
      </dsp:txXfrm>
    </dsp:sp>
    <dsp:sp modelId="{56A59856-C174-44F8-A3D3-5BEAEB15A68C}">
      <dsp:nvSpPr>
        <dsp:cNvPr id="0" name=""/>
        <dsp:cNvSpPr/>
      </dsp:nvSpPr>
      <dsp:spPr>
        <a:xfrm>
          <a:off x="0" y="2046964"/>
          <a:ext cx="9810750" cy="821339"/>
        </a:xfrm>
        <a:prstGeom prst="roundRect">
          <a:avLst/>
        </a:prstGeom>
        <a:solidFill>
          <a:schemeClr val="accent2">
            <a:hueOff val="998781"/>
            <a:satOff val="-455"/>
            <a:lumOff val="45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Looking at Disaster Kits</a:t>
          </a:r>
        </a:p>
      </dsp:txBody>
      <dsp:txXfrm>
        <a:off x="40094" y="2087058"/>
        <a:ext cx="9730562" cy="741151"/>
      </dsp:txXfrm>
    </dsp:sp>
    <dsp:sp modelId="{800D8429-74EB-4CE1-BEC1-ECFAE447E410}">
      <dsp:nvSpPr>
        <dsp:cNvPr id="0" name=""/>
        <dsp:cNvSpPr/>
      </dsp:nvSpPr>
      <dsp:spPr>
        <a:xfrm>
          <a:off x="0" y="2971984"/>
          <a:ext cx="9810750" cy="821339"/>
        </a:xfrm>
        <a:prstGeom prst="roundRect">
          <a:avLst/>
        </a:prstGeom>
        <a:solidFill>
          <a:schemeClr val="accent2">
            <a:hueOff val="1498171"/>
            <a:satOff val="-683"/>
            <a:lumOff val="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Q &amp; A and Discussion</a:t>
          </a:r>
        </a:p>
      </dsp:txBody>
      <dsp:txXfrm>
        <a:off x="40094" y="3012078"/>
        <a:ext cx="9730562" cy="7411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94C93-4945-4806-AFE8-CAA89B178D7B}">
      <dsp:nvSpPr>
        <dsp:cNvPr id="0" name=""/>
        <dsp:cNvSpPr/>
      </dsp:nvSpPr>
      <dsp:spPr>
        <a:xfrm>
          <a:off x="0" y="0"/>
          <a:ext cx="55682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07346E-8066-41F1-94FD-7DB1F861BEA3}">
      <dsp:nvSpPr>
        <dsp:cNvPr id="0" name=""/>
        <dsp:cNvSpPr/>
      </dsp:nvSpPr>
      <dsp:spPr>
        <a:xfrm>
          <a:off x="0" y="0"/>
          <a:ext cx="5568287" cy="141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baseline="0"/>
            <a:t>If you’re looking for more resources or tips, the newly </a:t>
          </a:r>
          <a:r>
            <a:rPr lang="en-US" sz="2800" kern="1200" baseline="0">
              <a:latin typeface="Bembo"/>
            </a:rPr>
            <a:t>updated </a:t>
          </a:r>
          <a:r>
            <a:rPr lang="en-US" sz="2800" kern="1200" baseline="0"/>
            <a:t>Gifu JETS website has all this information.</a:t>
          </a:r>
          <a:endParaRPr lang="en-US" sz="2800" kern="1200" baseline="0">
            <a:latin typeface="Bembo"/>
          </a:endParaRPr>
        </a:p>
      </dsp:txBody>
      <dsp:txXfrm>
        <a:off x="0" y="0"/>
        <a:ext cx="5568287" cy="1411287"/>
      </dsp:txXfrm>
    </dsp:sp>
    <dsp:sp modelId="{AB79A99F-23A4-4552-B1A2-BD3A0B590C26}">
      <dsp:nvSpPr>
        <dsp:cNvPr id="0" name=""/>
        <dsp:cNvSpPr/>
      </dsp:nvSpPr>
      <dsp:spPr>
        <a:xfrm>
          <a:off x="0" y="1411287"/>
          <a:ext cx="5568287" cy="0"/>
        </a:xfrm>
        <a:prstGeom prst="line">
          <a:avLst/>
        </a:prstGeom>
        <a:solidFill>
          <a:schemeClr val="accent2">
            <a:hueOff val="499390"/>
            <a:satOff val="-228"/>
            <a:lumOff val="2287"/>
            <a:alphaOff val="0"/>
          </a:schemeClr>
        </a:solidFill>
        <a:ln w="12700" cap="flat" cmpd="sng" algn="ctr">
          <a:solidFill>
            <a:schemeClr val="accent2">
              <a:hueOff val="499390"/>
              <a:satOff val="-228"/>
              <a:lumOff val="22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F1F05-0F81-4C33-807E-A4E6E63FCBD4}">
      <dsp:nvSpPr>
        <dsp:cNvPr id="0" name=""/>
        <dsp:cNvSpPr/>
      </dsp:nvSpPr>
      <dsp:spPr>
        <a:xfrm>
          <a:off x="0" y="1411287"/>
          <a:ext cx="5568287" cy="141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hlinkClick xmlns:r="http://schemas.openxmlformats.org/officeDocument/2006/relationships" r:id="rId1"/>
            </a:rPr>
            <a:t>[#]Preparation - GIFU JETS (weebly.com)</a:t>
          </a:r>
          <a:endParaRPr lang="en-US" sz="2800" kern="1200"/>
        </a:p>
      </dsp:txBody>
      <dsp:txXfrm>
        <a:off x="0" y="1411287"/>
        <a:ext cx="5568287" cy="1411287"/>
      </dsp:txXfrm>
    </dsp:sp>
    <dsp:sp modelId="{E4169A3A-137D-445A-B374-C8584709F007}">
      <dsp:nvSpPr>
        <dsp:cNvPr id="0" name=""/>
        <dsp:cNvSpPr/>
      </dsp:nvSpPr>
      <dsp:spPr>
        <a:xfrm>
          <a:off x="0" y="2822574"/>
          <a:ext cx="5568287" cy="0"/>
        </a:xfrm>
        <a:prstGeom prst="line">
          <a:avLst/>
        </a:prstGeom>
        <a:solidFill>
          <a:schemeClr val="accent2">
            <a:hueOff val="998781"/>
            <a:satOff val="-455"/>
            <a:lumOff val="4575"/>
            <a:alphaOff val="0"/>
          </a:schemeClr>
        </a:solidFill>
        <a:ln w="12700" cap="flat" cmpd="sng" algn="ctr">
          <a:solidFill>
            <a:schemeClr val="accent2">
              <a:hueOff val="998781"/>
              <a:satOff val="-455"/>
              <a:lumOff val="45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160CB-2CCD-4398-9C97-80F421371E86}">
      <dsp:nvSpPr>
        <dsp:cNvPr id="0" name=""/>
        <dsp:cNvSpPr/>
      </dsp:nvSpPr>
      <dsp:spPr>
        <a:xfrm>
          <a:off x="0" y="2822574"/>
          <a:ext cx="5568287" cy="141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hlinkClick xmlns:r="http://schemas.openxmlformats.org/officeDocument/2006/relationships" r:id="rId2"/>
            </a:rPr>
            <a:t>[#]Earthquakes - GIFU JETS (weebly.com)</a:t>
          </a:r>
          <a:endParaRPr lang="en-US" sz="2800" kern="1200"/>
        </a:p>
      </dsp:txBody>
      <dsp:txXfrm>
        <a:off x="0" y="2822574"/>
        <a:ext cx="5568287" cy="1411287"/>
      </dsp:txXfrm>
    </dsp:sp>
    <dsp:sp modelId="{DF8F6045-B4C0-4453-8437-9A730E5271D1}">
      <dsp:nvSpPr>
        <dsp:cNvPr id="0" name=""/>
        <dsp:cNvSpPr/>
      </dsp:nvSpPr>
      <dsp:spPr>
        <a:xfrm>
          <a:off x="0" y="4233862"/>
          <a:ext cx="5568287" cy="0"/>
        </a:xfrm>
        <a:prstGeom prst="line">
          <a:avLst/>
        </a:prstGeom>
        <a:solidFill>
          <a:schemeClr val="accent2">
            <a:hueOff val="1498171"/>
            <a:satOff val="-683"/>
            <a:lumOff val="6862"/>
            <a:alphaOff val="0"/>
          </a:schemeClr>
        </a:solidFill>
        <a:ln w="12700" cap="flat" cmpd="sng" algn="ctr">
          <a:solidFill>
            <a:schemeClr val="accent2">
              <a:hueOff val="1498171"/>
              <a:satOff val="-683"/>
              <a:lumOff val="68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E67E6A-7638-44AC-AC25-2706E3B7239D}">
      <dsp:nvSpPr>
        <dsp:cNvPr id="0" name=""/>
        <dsp:cNvSpPr/>
      </dsp:nvSpPr>
      <dsp:spPr>
        <a:xfrm>
          <a:off x="0" y="4233862"/>
          <a:ext cx="5568287" cy="141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hlinkClick xmlns:r="http://schemas.openxmlformats.org/officeDocument/2006/relationships" r:id="rId3"/>
            </a:rPr>
            <a:t>[#]Typhoons - GIFU JETS (weebly.com)</a:t>
          </a:r>
          <a:endParaRPr lang="en-US" sz="2800" kern="1200"/>
        </a:p>
      </dsp:txBody>
      <dsp:txXfrm>
        <a:off x="0" y="4233862"/>
        <a:ext cx="5568287" cy="14112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FC273-00CB-43A8-B775-5C37B6B69B2B}">
      <dsp:nvSpPr>
        <dsp:cNvPr id="0" name=""/>
        <dsp:cNvSpPr/>
      </dsp:nvSpPr>
      <dsp:spPr>
        <a:xfrm>
          <a:off x="0" y="2756"/>
          <a:ext cx="55682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2FA12A-C114-4F2E-9534-D69CA78339C8}">
      <dsp:nvSpPr>
        <dsp:cNvPr id="0" name=""/>
        <dsp:cNvSpPr/>
      </dsp:nvSpPr>
      <dsp:spPr>
        <a:xfrm>
          <a:off x="0" y="2756"/>
          <a:ext cx="5568287" cy="1879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This website from the Japan Times has it all.</a:t>
          </a:r>
        </a:p>
      </dsp:txBody>
      <dsp:txXfrm>
        <a:off x="0" y="2756"/>
        <a:ext cx="5568287" cy="1879879"/>
      </dsp:txXfrm>
    </dsp:sp>
    <dsp:sp modelId="{4BEFA816-189E-4F70-BD9B-E71AD04A9233}">
      <dsp:nvSpPr>
        <dsp:cNvPr id="0" name=""/>
        <dsp:cNvSpPr/>
      </dsp:nvSpPr>
      <dsp:spPr>
        <a:xfrm>
          <a:off x="0" y="1882635"/>
          <a:ext cx="556828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D0B4B-ADC8-418F-9CCB-DAD0C5937673}">
      <dsp:nvSpPr>
        <dsp:cNvPr id="0" name=""/>
        <dsp:cNvSpPr/>
      </dsp:nvSpPr>
      <dsp:spPr>
        <a:xfrm>
          <a:off x="0" y="1882635"/>
          <a:ext cx="5568287" cy="1879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hlinkClick xmlns:r="http://schemas.openxmlformats.org/officeDocument/2006/relationships" r:id="rId1"/>
            </a:rPr>
            <a:t>[#]Japanese vocabulary for disasters - The Japan Times</a:t>
          </a:r>
          <a:endParaRPr lang="en-US" sz="3700" kern="1200"/>
        </a:p>
      </dsp:txBody>
      <dsp:txXfrm>
        <a:off x="0" y="1882635"/>
        <a:ext cx="5568287" cy="1879879"/>
      </dsp:txXfrm>
    </dsp:sp>
    <dsp:sp modelId="{4EC91EAF-6432-4A65-AFB1-1EFB3EB68D9A}">
      <dsp:nvSpPr>
        <dsp:cNvPr id="0" name=""/>
        <dsp:cNvSpPr/>
      </dsp:nvSpPr>
      <dsp:spPr>
        <a:xfrm>
          <a:off x="0" y="3762514"/>
          <a:ext cx="556828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F9727-93C9-4CEA-BE76-4359D0843E26}">
      <dsp:nvSpPr>
        <dsp:cNvPr id="0" name=""/>
        <dsp:cNvSpPr/>
      </dsp:nvSpPr>
      <dsp:spPr>
        <a:xfrm>
          <a:off x="0" y="3762514"/>
          <a:ext cx="5568287" cy="1879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It goes into more detail into the specific natural disasters, like phrases for earthquakes.</a:t>
          </a:r>
        </a:p>
      </dsp:txBody>
      <dsp:txXfrm>
        <a:off x="0" y="3762514"/>
        <a:ext cx="5568287" cy="1879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51C7E-57A0-46CB-8D49-725F295EFEDB}">
      <dsp:nvSpPr>
        <dsp:cNvPr id="0" name=""/>
        <dsp:cNvSpPr/>
      </dsp:nvSpPr>
      <dsp:spPr>
        <a:xfrm>
          <a:off x="0" y="122579"/>
          <a:ext cx="4785521" cy="17517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Try to stay calm. </a:t>
          </a:r>
          <a:endParaRPr lang="en-US" sz="2700" kern="1200"/>
        </a:p>
      </dsp:txBody>
      <dsp:txXfrm>
        <a:off x="85514" y="208093"/>
        <a:ext cx="4614493" cy="1580736"/>
      </dsp:txXfrm>
    </dsp:sp>
    <dsp:sp modelId="{82D5EA83-BC7B-4117-9AD7-0B39A0BBA6CB}">
      <dsp:nvSpPr>
        <dsp:cNvPr id="0" name=""/>
        <dsp:cNvSpPr/>
      </dsp:nvSpPr>
      <dsp:spPr>
        <a:xfrm>
          <a:off x="0" y="1952103"/>
          <a:ext cx="4785521" cy="1751764"/>
        </a:xfrm>
        <a:prstGeom prst="roundRect">
          <a:avLst/>
        </a:prstGeom>
        <a:solidFill>
          <a:schemeClr val="accent2">
            <a:hueOff val="749085"/>
            <a:satOff val="-341"/>
            <a:lumOff val="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Have some sort of communication readily accessible.</a:t>
          </a:r>
          <a:endParaRPr lang="en-US" sz="2700" kern="1200"/>
        </a:p>
      </dsp:txBody>
      <dsp:txXfrm>
        <a:off x="85514" y="2037617"/>
        <a:ext cx="4614493" cy="1580736"/>
      </dsp:txXfrm>
    </dsp:sp>
    <dsp:sp modelId="{9CE0C60D-A6A5-4560-9853-4C57801A7D04}">
      <dsp:nvSpPr>
        <dsp:cNvPr id="0" name=""/>
        <dsp:cNvSpPr/>
      </dsp:nvSpPr>
      <dsp:spPr>
        <a:xfrm>
          <a:off x="0" y="3781628"/>
          <a:ext cx="4785521" cy="1751764"/>
        </a:xfrm>
        <a:prstGeom prst="roundRect">
          <a:avLst/>
        </a:prstGeom>
        <a:solidFill>
          <a:schemeClr val="accent2">
            <a:hueOff val="1498171"/>
            <a:satOff val="-683"/>
            <a:lumOff val="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Staying in one place is generally safer, except in instances where it’s OBVIOUSLY not safe to do so.</a:t>
          </a:r>
          <a:endParaRPr lang="en-US" sz="2700" kern="1200"/>
        </a:p>
      </dsp:txBody>
      <dsp:txXfrm>
        <a:off x="85514" y="3867142"/>
        <a:ext cx="4614493" cy="15807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CC696-A08F-43AD-8D15-4FD9B5E64D91}">
      <dsp:nvSpPr>
        <dsp:cNvPr id="0" name=""/>
        <dsp:cNvSpPr/>
      </dsp:nvSpPr>
      <dsp:spPr>
        <a:xfrm>
          <a:off x="1197" y="657907"/>
          <a:ext cx="4203518" cy="26692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7D8A62-9300-4540-AB9D-67380E578214}">
      <dsp:nvSpPr>
        <dsp:cNvPr id="0" name=""/>
        <dsp:cNvSpPr/>
      </dsp:nvSpPr>
      <dsp:spPr>
        <a:xfrm>
          <a:off x="468255" y="1101611"/>
          <a:ext cx="4203518" cy="26692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a:t>What to do during an earthquake?</a:t>
          </a:r>
        </a:p>
      </dsp:txBody>
      <dsp:txXfrm>
        <a:off x="546434" y="1179790"/>
        <a:ext cx="4047160" cy="2512875"/>
      </dsp:txXfrm>
    </dsp:sp>
    <dsp:sp modelId="{5E87DDF6-4BBC-4FFA-A314-89325CC98E14}">
      <dsp:nvSpPr>
        <dsp:cNvPr id="0" name=""/>
        <dsp:cNvSpPr/>
      </dsp:nvSpPr>
      <dsp:spPr>
        <a:xfrm>
          <a:off x="5118317" y="613250"/>
          <a:ext cx="4203518" cy="26692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BF35D-F134-4DD0-AA04-4A900D809651}">
      <dsp:nvSpPr>
        <dsp:cNvPr id="0" name=""/>
        <dsp:cNvSpPr/>
      </dsp:nvSpPr>
      <dsp:spPr>
        <a:xfrm>
          <a:off x="5585375" y="1056955"/>
          <a:ext cx="4203518" cy="26692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a:t>What about a typhoon?</a:t>
          </a:r>
        </a:p>
      </dsp:txBody>
      <dsp:txXfrm>
        <a:off x="5663554" y="1135134"/>
        <a:ext cx="4047160" cy="25128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0B578-6B23-4C62-8770-C2B68444CD51}">
      <dsp:nvSpPr>
        <dsp:cNvPr id="0" name=""/>
        <dsp:cNvSpPr/>
      </dsp:nvSpPr>
      <dsp:spPr>
        <a:xfrm>
          <a:off x="0" y="249700"/>
          <a:ext cx="5568287" cy="1667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a:t>Gifu Prefecture has been a victim of great earthquakes in the past, such as the 1891 Great Nobi Earthquake and the 1923 Great Kanto Earthquake.</a:t>
          </a:r>
          <a:endParaRPr lang="en-US" sz="2500" kern="1200"/>
        </a:p>
      </dsp:txBody>
      <dsp:txXfrm>
        <a:off x="81388" y="331088"/>
        <a:ext cx="5405511" cy="1504474"/>
      </dsp:txXfrm>
    </dsp:sp>
    <dsp:sp modelId="{6AA2B34B-3108-4C2F-9476-896BA8724B2D}">
      <dsp:nvSpPr>
        <dsp:cNvPr id="0" name=""/>
        <dsp:cNvSpPr/>
      </dsp:nvSpPr>
      <dsp:spPr>
        <a:xfrm>
          <a:off x="0" y="1988950"/>
          <a:ext cx="5568287" cy="1667250"/>
        </a:xfrm>
        <a:prstGeom prst="roundRect">
          <a:avLst/>
        </a:prstGeom>
        <a:solidFill>
          <a:schemeClr val="accent2">
            <a:hueOff val="749085"/>
            <a:satOff val="-341"/>
            <a:lumOff val="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a:t>Today, people are even more prepared in case of large-scale natural disasters.</a:t>
          </a:r>
          <a:endParaRPr lang="en-US" sz="2500" kern="1200"/>
        </a:p>
      </dsp:txBody>
      <dsp:txXfrm>
        <a:off x="81388" y="2070338"/>
        <a:ext cx="5405511" cy="1504474"/>
      </dsp:txXfrm>
    </dsp:sp>
    <dsp:sp modelId="{5202C440-CC12-4525-AE46-E6D77733F541}">
      <dsp:nvSpPr>
        <dsp:cNvPr id="0" name=""/>
        <dsp:cNvSpPr/>
      </dsp:nvSpPr>
      <dsp:spPr>
        <a:xfrm>
          <a:off x="0" y="3728200"/>
          <a:ext cx="5568287" cy="1667250"/>
        </a:xfrm>
        <a:prstGeom prst="roundRect">
          <a:avLst/>
        </a:prstGeom>
        <a:solidFill>
          <a:schemeClr val="accent2">
            <a:hueOff val="1498171"/>
            <a:satOff val="-683"/>
            <a:lumOff val="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dirty="0"/>
            <a:t>Of the big three natural disasters that Japan faces (earthquakes, tsunamis, and typhoons), here in Gifu we are most at risk of earthquakes and their aftershocks.</a:t>
          </a:r>
        </a:p>
      </dsp:txBody>
      <dsp:txXfrm>
        <a:off x="81388" y="3809588"/>
        <a:ext cx="5405511" cy="15044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E5EFD-AA0E-4D38-9BC6-A093E203BAB2}">
      <dsp:nvSpPr>
        <dsp:cNvPr id="0" name=""/>
        <dsp:cNvSpPr/>
      </dsp:nvSpPr>
      <dsp:spPr>
        <a:xfrm>
          <a:off x="0" y="0"/>
          <a:ext cx="55682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48DB6-B6D3-4522-B66E-8DB4AE4C1C6A}">
      <dsp:nvSpPr>
        <dsp:cNvPr id="0" name=""/>
        <dsp:cNvSpPr/>
      </dsp:nvSpPr>
      <dsp:spPr>
        <a:xfrm>
          <a:off x="0" y="0"/>
          <a:ext cx="5568287" cy="141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hlinkClick xmlns:r="http://schemas.openxmlformats.org/officeDocument/2006/relationships" r:id="rId1"/>
            </a:rPr>
            <a:t>https://www.jma.go.jp/jma/indexe.html</a:t>
          </a:r>
          <a:endParaRPr lang="en-US" sz="2600" kern="1200"/>
        </a:p>
      </dsp:txBody>
      <dsp:txXfrm>
        <a:off x="0" y="0"/>
        <a:ext cx="5568287" cy="1411287"/>
      </dsp:txXfrm>
    </dsp:sp>
    <dsp:sp modelId="{8D89B1DE-D63B-410D-AB93-D640A6C8CE0F}">
      <dsp:nvSpPr>
        <dsp:cNvPr id="0" name=""/>
        <dsp:cNvSpPr/>
      </dsp:nvSpPr>
      <dsp:spPr>
        <a:xfrm>
          <a:off x="0" y="1411287"/>
          <a:ext cx="5568287" cy="0"/>
        </a:xfrm>
        <a:prstGeom prst="line">
          <a:avLst/>
        </a:prstGeom>
        <a:solidFill>
          <a:schemeClr val="accent2">
            <a:hueOff val="499390"/>
            <a:satOff val="-228"/>
            <a:lumOff val="2287"/>
            <a:alphaOff val="0"/>
          </a:schemeClr>
        </a:solidFill>
        <a:ln w="12700" cap="flat" cmpd="sng" algn="ctr">
          <a:solidFill>
            <a:schemeClr val="accent2">
              <a:hueOff val="499390"/>
              <a:satOff val="-228"/>
              <a:lumOff val="22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D6E24-1B77-4274-982D-B43B0F9FBA58}">
      <dsp:nvSpPr>
        <dsp:cNvPr id="0" name=""/>
        <dsp:cNvSpPr/>
      </dsp:nvSpPr>
      <dsp:spPr>
        <a:xfrm>
          <a:off x="0" y="1411287"/>
          <a:ext cx="5568287" cy="141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This website follows and tracks weather events and natural disasters live.</a:t>
          </a:r>
        </a:p>
      </dsp:txBody>
      <dsp:txXfrm>
        <a:off x="0" y="1411287"/>
        <a:ext cx="5568287" cy="1411287"/>
      </dsp:txXfrm>
    </dsp:sp>
    <dsp:sp modelId="{C82939ED-093D-4282-9F15-4A26B1A7F1B2}">
      <dsp:nvSpPr>
        <dsp:cNvPr id="0" name=""/>
        <dsp:cNvSpPr/>
      </dsp:nvSpPr>
      <dsp:spPr>
        <a:xfrm>
          <a:off x="0" y="2822574"/>
          <a:ext cx="5568287" cy="0"/>
        </a:xfrm>
        <a:prstGeom prst="line">
          <a:avLst/>
        </a:prstGeom>
        <a:solidFill>
          <a:schemeClr val="accent2">
            <a:hueOff val="998781"/>
            <a:satOff val="-455"/>
            <a:lumOff val="4575"/>
            <a:alphaOff val="0"/>
          </a:schemeClr>
        </a:solidFill>
        <a:ln w="12700" cap="flat" cmpd="sng" algn="ctr">
          <a:solidFill>
            <a:schemeClr val="accent2">
              <a:hueOff val="998781"/>
              <a:satOff val="-455"/>
              <a:lumOff val="45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0F8A2-7D01-4196-A9B7-16A8F82AA322}">
      <dsp:nvSpPr>
        <dsp:cNvPr id="0" name=""/>
        <dsp:cNvSpPr/>
      </dsp:nvSpPr>
      <dsp:spPr>
        <a:xfrm>
          <a:off x="0" y="2822574"/>
          <a:ext cx="5568287" cy="141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Can be also read fully in English! </a:t>
          </a:r>
        </a:p>
      </dsp:txBody>
      <dsp:txXfrm>
        <a:off x="0" y="2822574"/>
        <a:ext cx="5568287" cy="1411287"/>
      </dsp:txXfrm>
    </dsp:sp>
    <dsp:sp modelId="{876E281D-2C12-4F34-85A7-082B5317CB68}">
      <dsp:nvSpPr>
        <dsp:cNvPr id="0" name=""/>
        <dsp:cNvSpPr/>
      </dsp:nvSpPr>
      <dsp:spPr>
        <a:xfrm>
          <a:off x="0" y="4233862"/>
          <a:ext cx="5568287" cy="0"/>
        </a:xfrm>
        <a:prstGeom prst="line">
          <a:avLst/>
        </a:prstGeom>
        <a:solidFill>
          <a:schemeClr val="accent2">
            <a:hueOff val="1498171"/>
            <a:satOff val="-683"/>
            <a:lumOff val="6862"/>
            <a:alphaOff val="0"/>
          </a:schemeClr>
        </a:solidFill>
        <a:ln w="12700" cap="flat" cmpd="sng" algn="ctr">
          <a:solidFill>
            <a:schemeClr val="accent2">
              <a:hueOff val="1498171"/>
              <a:satOff val="-683"/>
              <a:lumOff val="68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E6BE68-28B1-4F87-92AA-77234DD76F85}">
      <dsp:nvSpPr>
        <dsp:cNvPr id="0" name=""/>
        <dsp:cNvSpPr/>
      </dsp:nvSpPr>
      <dsp:spPr>
        <a:xfrm>
          <a:off x="0" y="4233862"/>
          <a:ext cx="5568287" cy="141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 recommend you add this webpage to your bookmarks for expediency! </a:t>
          </a:r>
        </a:p>
      </dsp:txBody>
      <dsp:txXfrm>
        <a:off x="0" y="4233862"/>
        <a:ext cx="5568287" cy="14112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31T02:39:46.647"/>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1F0F4-E24E-4061-99F4-EB6242760E60}" type="datetimeFigureOut">
              <a:rPr lang="en-US" smtClean="0"/>
              <a:t>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B5778-FD29-435F-BB65-6863DF6FF365}" type="slidenum">
              <a:rPr lang="en-US" smtClean="0"/>
              <a:t>‹#›</a:t>
            </a:fld>
            <a:endParaRPr lang="en-US"/>
          </a:p>
        </p:txBody>
      </p:sp>
    </p:spTree>
    <p:extLst>
      <p:ext uri="{BB962C8B-B14F-4D97-AF65-F5344CB8AC3E}">
        <p14:creationId xmlns:p14="http://schemas.microsoft.com/office/powerpoint/2010/main" val="296940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Technically, it’s typhoon level rains </a:t>
            </a:r>
          </a:p>
          <a:p>
            <a:r>
              <a:rPr lang="en-US" dirty="0"/>
              <a:t>You’ll learn it in today’s presentation</a:t>
            </a:r>
          </a:p>
        </p:txBody>
      </p:sp>
      <p:sp>
        <p:nvSpPr>
          <p:cNvPr id="4" name="Slide Number Placeholder 3"/>
          <p:cNvSpPr>
            <a:spLocks noGrp="1"/>
          </p:cNvSpPr>
          <p:nvPr>
            <p:ph type="sldNum" sz="quarter" idx="5"/>
          </p:nvPr>
        </p:nvSpPr>
        <p:spPr/>
        <p:txBody>
          <a:bodyPr/>
          <a:lstStyle/>
          <a:p>
            <a:fld id="{CF4B5778-FD29-435F-BB65-6863DF6FF365}" type="slidenum">
              <a:rPr lang="en-US" smtClean="0"/>
              <a:t>3</a:t>
            </a:fld>
            <a:endParaRPr lang="en-US"/>
          </a:p>
        </p:txBody>
      </p:sp>
    </p:spTree>
    <p:extLst>
      <p:ext uri="{BB962C8B-B14F-4D97-AF65-F5344CB8AC3E}">
        <p14:creationId xmlns:p14="http://schemas.microsoft.com/office/powerpoint/2010/main" val="44940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PLUG the website!!!!!!</a:t>
            </a:r>
          </a:p>
        </p:txBody>
      </p:sp>
      <p:sp>
        <p:nvSpPr>
          <p:cNvPr id="4" name="Slide Number Placeholder 3"/>
          <p:cNvSpPr>
            <a:spLocks noGrp="1"/>
          </p:cNvSpPr>
          <p:nvPr>
            <p:ph type="sldNum" sz="quarter" idx="5"/>
          </p:nvPr>
        </p:nvSpPr>
        <p:spPr/>
        <p:txBody>
          <a:bodyPr/>
          <a:lstStyle/>
          <a:p>
            <a:fld id="{CF4B5778-FD29-435F-BB65-6863DF6FF365}" type="slidenum">
              <a:rPr lang="en-US" smtClean="0"/>
              <a:t>5</a:t>
            </a:fld>
            <a:endParaRPr lang="en-US"/>
          </a:p>
        </p:txBody>
      </p:sp>
    </p:spTree>
    <p:extLst>
      <p:ext uri="{BB962C8B-B14F-4D97-AF65-F5344CB8AC3E}">
        <p14:creationId xmlns:p14="http://schemas.microsoft.com/office/powerpoint/2010/main" val="26749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warnings during snow and rainy seasons, </a:t>
            </a:r>
          </a:p>
        </p:txBody>
      </p:sp>
      <p:sp>
        <p:nvSpPr>
          <p:cNvPr id="4" name="Slide Number Placeholder 3"/>
          <p:cNvSpPr>
            <a:spLocks noGrp="1"/>
          </p:cNvSpPr>
          <p:nvPr>
            <p:ph type="sldNum" sz="quarter" idx="5"/>
          </p:nvPr>
        </p:nvSpPr>
        <p:spPr/>
        <p:txBody>
          <a:bodyPr/>
          <a:lstStyle/>
          <a:p>
            <a:fld id="{CF4B5778-FD29-435F-BB65-6863DF6FF365}" type="slidenum">
              <a:rPr lang="en-US" smtClean="0"/>
              <a:t>6</a:t>
            </a:fld>
            <a:endParaRPr lang="en-US"/>
          </a:p>
        </p:txBody>
      </p:sp>
    </p:spTree>
    <p:extLst>
      <p:ext uri="{BB962C8B-B14F-4D97-AF65-F5344CB8AC3E}">
        <p14:creationId xmlns:p14="http://schemas.microsoft.com/office/powerpoint/2010/main" val="299804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how nobody told me the phone numbers for police</a:t>
            </a:r>
          </a:p>
        </p:txBody>
      </p:sp>
      <p:sp>
        <p:nvSpPr>
          <p:cNvPr id="4" name="Slide Number Placeholder 3"/>
          <p:cNvSpPr>
            <a:spLocks noGrp="1"/>
          </p:cNvSpPr>
          <p:nvPr>
            <p:ph type="sldNum" sz="quarter" idx="5"/>
          </p:nvPr>
        </p:nvSpPr>
        <p:spPr/>
        <p:txBody>
          <a:bodyPr/>
          <a:lstStyle/>
          <a:p>
            <a:fld id="{CF4B5778-FD29-435F-BB65-6863DF6FF365}" type="slidenum">
              <a:rPr lang="en-US" smtClean="0"/>
              <a:t>7</a:t>
            </a:fld>
            <a:endParaRPr lang="en-US"/>
          </a:p>
        </p:txBody>
      </p:sp>
    </p:spTree>
    <p:extLst>
      <p:ext uri="{BB962C8B-B14F-4D97-AF65-F5344CB8AC3E}">
        <p14:creationId xmlns:p14="http://schemas.microsoft.com/office/powerpoint/2010/main" val="138283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a quick preview of the specific words</a:t>
            </a:r>
          </a:p>
        </p:txBody>
      </p:sp>
      <p:sp>
        <p:nvSpPr>
          <p:cNvPr id="4" name="Slide Number Placeholder 3"/>
          <p:cNvSpPr>
            <a:spLocks noGrp="1"/>
          </p:cNvSpPr>
          <p:nvPr>
            <p:ph type="sldNum" sz="quarter" idx="5"/>
          </p:nvPr>
        </p:nvSpPr>
        <p:spPr/>
        <p:txBody>
          <a:bodyPr/>
          <a:lstStyle/>
          <a:p>
            <a:fld id="{CF4B5778-FD29-435F-BB65-6863DF6FF365}" type="slidenum">
              <a:rPr lang="en-US" smtClean="0"/>
              <a:t>8</a:t>
            </a:fld>
            <a:endParaRPr lang="en-US"/>
          </a:p>
        </p:txBody>
      </p:sp>
    </p:spTree>
    <p:extLst>
      <p:ext uri="{BB962C8B-B14F-4D97-AF65-F5344CB8AC3E}">
        <p14:creationId xmlns:p14="http://schemas.microsoft.com/office/powerpoint/2010/main" val="2672789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people talk about what to do during these natural disasters</a:t>
            </a:r>
          </a:p>
          <a:p>
            <a:r>
              <a:rPr lang="en-US"/>
              <a:t>Give around maybe 5 minutes? 7 minutes?</a:t>
            </a:r>
          </a:p>
        </p:txBody>
      </p:sp>
      <p:sp>
        <p:nvSpPr>
          <p:cNvPr id="4" name="Slide Number Placeholder 3"/>
          <p:cNvSpPr>
            <a:spLocks noGrp="1"/>
          </p:cNvSpPr>
          <p:nvPr>
            <p:ph type="sldNum" sz="quarter" idx="5"/>
          </p:nvPr>
        </p:nvSpPr>
        <p:spPr/>
        <p:txBody>
          <a:bodyPr/>
          <a:lstStyle/>
          <a:p>
            <a:fld id="{CF4B5778-FD29-435F-BB65-6863DF6FF365}" type="slidenum">
              <a:rPr lang="en-US" smtClean="0"/>
              <a:t>10</a:t>
            </a:fld>
            <a:endParaRPr lang="en-US"/>
          </a:p>
        </p:txBody>
      </p:sp>
    </p:spTree>
    <p:extLst>
      <p:ext uri="{BB962C8B-B14F-4D97-AF65-F5344CB8AC3E}">
        <p14:creationId xmlns:p14="http://schemas.microsoft.com/office/powerpoint/2010/main" val="312472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know the procedure for fires? Stop drop and roll? Earthquake shave Drop Cover Hold</a:t>
            </a:r>
          </a:p>
        </p:txBody>
      </p:sp>
      <p:sp>
        <p:nvSpPr>
          <p:cNvPr id="4" name="Slide Number Placeholder 3"/>
          <p:cNvSpPr>
            <a:spLocks noGrp="1"/>
          </p:cNvSpPr>
          <p:nvPr>
            <p:ph type="sldNum" sz="quarter" idx="5"/>
          </p:nvPr>
        </p:nvSpPr>
        <p:spPr/>
        <p:txBody>
          <a:bodyPr/>
          <a:lstStyle/>
          <a:p>
            <a:fld id="{CF4B5778-FD29-435F-BB65-6863DF6FF365}" type="slidenum">
              <a:rPr lang="en-US" smtClean="0"/>
              <a:t>12</a:t>
            </a:fld>
            <a:endParaRPr lang="en-US"/>
          </a:p>
        </p:txBody>
      </p:sp>
    </p:spTree>
    <p:extLst>
      <p:ext uri="{BB962C8B-B14F-4D97-AF65-F5344CB8AC3E}">
        <p14:creationId xmlns:p14="http://schemas.microsoft.com/office/powerpoint/2010/main" val="427615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Holy moly look at all that stuff!!!</a:t>
            </a:r>
          </a:p>
          <a:p>
            <a:r>
              <a:rPr lang="en-US"/>
              <a:t>Can be bought from amazon or made piecemeal at home</a:t>
            </a:r>
          </a:p>
        </p:txBody>
      </p:sp>
      <p:sp>
        <p:nvSpPr>
          <p:cNvPr id="4" name="Slide Number Placeholder 3"/>
          <p:cNvSpPr>
            <a:spLocks noGrp="1"/>
          </p:cNvSpPr>
          <p:nvPr>
            <p:ph type="sldNum" sz="quarter" idx="5"/>
          </p:nvPr>
        </p:nvSpPr>
        <p:spPr/>
        <p:txBody>
          <a:bodyPr/>
          <a:lstStyle/>
          <a:p>
            <a:fld id="{CF4B5778-FD29-435F-BB65-6863DF6FF365}" type="slidenum">
              <a:rPr lang="en-US" smtClean="0"/>
              <a:t>16</a:t>
            </a:fld>
            <a:endParaRPr lang="en-US"/>
          </a:p>
        </p:txBody>
      </p:sp>
    </p:spTree>
    <p:extLst>
      <p:ext uri="{BB962C8B-B14F-4D97-AF65-F5344CB8AC3E}">
        <p14:creationId xmlns:p14="http://schemas.microsoft.com/office/powerpoint/2010/main" val="1867581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scan this with your phones, gives access to an app that shows how to read disaster maps and stuff</a:t>
            </a:r>
          </a:p>
          <a:p>
            <a:endParaRPr lang="en-US"/>
          </a:p>
        </p:txBody>
      </p:sp>
      <p:sp>
        <p:nvSpPr>
          <p:cNvPr id="4" name="Slide Number Placeholder 3"/>
          <p:cNvSpPr>
            <a:spLocks noGrp="1"/>
          </p:cNvSpPr>
          <p:nvPr>
            <p:ph type="sldNum" sz="quarter" idx="5"/>
          </p:nvPr>
        </p:nvSpPr>
        <p:spPr/>
        <p:txBody>
          <a:bodyPr/>
          <a:lstStyle/>
          <a:p>
            <a:fld id="{CF4B5778-FD29-435F-BB65-6863DF6FF365}" type="slidenum">
              <a:rPr lang="en-US" smtClean="0"/>
              <a:t>18</a:t>
            </a:fld>
            <a:endParaRPr lang="en-US"/>
          </a:p>
        </p:txBody>
      </p:sp>
    </p:spTree>
    <p:extLst>
      <p:ext uri="{BB962C8B-B14F-4D97-AF65-F5344CB8AC3E}">
        <p14:creationId xmlns:p14="http://schemas.microsoft.com/office/powerpoint/2010/main" val="3518658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February 10, 2023</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44081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February 10, 2023</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46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February 10, 2023</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13601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February 10, 2023</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15361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February 10, 2023</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49182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February 10, 2023</a:t>
            </a:fld>
            <a:endParaRPr lang="en-US"/>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65673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February 10, 2023</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5277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February 10, 2023</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187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February 10, 2023</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41301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February 10, 2023</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57690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February 10, 2023</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626975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February 10, 2023</a:t>
            </a:fld>
            <a:endParaRPr lang="en-US">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4815268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50" r:id="rId7"/>
    <p:sldLayoutId id="2147483746" r:id="rId8"/>
    <p:sldLayoutId id="2147483747" r:id="rId9"/>
    <p:sldLayoutId id="2147483748" r:id="rId10"/>
    <p:sldLayoutId id="2147483749"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8_F978039D.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microsoft.com/office/2018/10/relationships/comments" Target="../comments/modernComment_109_7C0A05C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lightning-thunder-cloud-sky-storm-149062/"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0F_E708C19B.xml"/><Relationship Id="rId1" Type="http://schemas.openxmlformats.org/officeDocument/2006/relationships/slideLayout" Target="../slideLayouts/slideLayout2.xml"/><Relationship Id="rId4" Type="http://schemas.openxmlformats.org/officeDocument/2006/relationships/hyperlink" Target="https://pixabay.com/es/vectors/ca%C3%ADda-de-rocas-caen-piedras-30931/" TargetMode="External"/></Relationships>
</file>

<file path=ppt/slides/_rels/slide16.xml.rels><?xml version="1.0" encoding="UTF-8" standalone="yes"?>
<Relationships xmlns="http://schemas.openxmlformats.org/package/2006/relationships"><Relationship Id="rId3" Type="http://schemas.microsoft.com/office/2018/10/relationships/comments" Target="../comments/modernComment_10A_FC5B888F.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0E_FD6BE23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svg"/><Relationship Id="rId2" Type="http://schemas.microsoft.com/office/2018/10/relationships/comments" Target="../comments/modernComment_10B_20CAF20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customXml" Target="../ink/ink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reepngimg.com/png/63843-thank-discord-media-thought-social-think-emoji"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104_3722976D.xml"/><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3_7EB15E00.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2_20C2817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3">
            <a:extLst>
              <a:ext uri="{FF2B5EF4-FFF2-40B4-BE49-F238E27FC236}">
                <a16:creationId xmlns:a16="http://schemas.microsoft.com/office/drawing/2014/main" id="{1DD55D9A-2F38-C7D9-6B16-B44435625693}"/>
              </a:ext>
            </a:extLst>
          </p:cNvPr>
          <p:cNvPicPr>
            <a:picLocks noChangeAspect="1"/>
          </p:cNvPicPr>
          <p:nvPr/>
        </p:nvPicPr>
        <p:blipFill rotWithShape="1">
          <a:blip r:embed="rId2"/>
          <a:srcRect t="10664" b="10664"/>
          <a:stretch/>
        </p:blipFill>
        <p:spPr>
          <a:xfrm>
            <a:off x="20" y="1"/>
            <a:ext cx="12191979" cy="6857999"/>
          </a:xfrm>
          <a:prstGeom prst="rect">
            <a:avLst/>
          </a:prstGeom>
        </p:spPr>
      </p:pic>
      <p:sp useBgFill="1">
        <p:nvSpPr>
          <p:cNvPr id="32" name="Freeform: Shape 31">
            <a:extLst>
              <a:ext uri="{FF2B5EF4-FFF2-40B4-BE49-F238E27FC236}">
                <a16:creationId xmlns:a16="http://schemas.microsoft.com/office/drawing/2014/main" id="{561308AD-F95B-4430-886C-40173A45B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6538" y="470850"/>
            <a:ext cx="9662615" cy="1603018"/>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ln>
            <a:noFill/>
          </a:ln>
          <a:effectLst>
            <a:outerShdw blurRad="63500" dist="127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B8C0BEF-1AD9-4002-9C03-EBFDBBE57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6538" y="475884"/>
            <a:ext cx="9662615" cy="1603018"/>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DE70FB-9A87-014C-46D7-6280FEFC6758}"/>
              </a:ext>
            </a:extLst>
          </p:cNvPr>
          <p:cNvSpPr>
            <a:spLocks noGrp="1"/>
          </p:cNvSpPr>
          <p:nvPr>
            <p:ph type="ctrTitle"/>
          </p:nvPr>
        </p:nvSpPr>
        <p:spPr>
          <a:xfrm>
            <a:off x="1610436" y="641442"/>
            <a:ext cx="8993875" cy="702861"/>
          </a:xfrm>
        </p:spPr>
        <p:txBody>
          <a:bodyPr anchor="b">
            <a:normAutofit/>
          </a:bodyPr>
          <a:lstStyle/>
          <a:p>
            <a:pPr>
              <a:lnSpc>
                <a:spcPct val="100000"/>
              </a:lnSpc>
            </a:pPr>
            <a:r>
              <a:rPr lang="en-US" sz="2000"/>
              <a:t>Disaster Safety Tips in Gifu Prefecture</a:t>
            </a:r>
          </a:p>
        </p:txBody>
      </p:sp>
      <p:sp>
        <p:nvSpPr>
          <p:cNvPr id="3" name="Subtitle 2">
            <a:extLst>
              <a:ext uri="{FF2B5EF4-FFF2-40B4-BE49-F238E27FC236}">
                <a16:creationId xmlns:a16="http://schemas.microsoft.com/office/drawing/2014/main" id="{FC1EA174-F861-E89F-1706-52888F3E1DD3}"/>
              </a:ext>
            </a:extLst>
          </p:cNvPr>
          <p:cNvSpPr>
            <a:spLocks noGrp="1"/>
          </p:cNvSpPr>
          <p:nvPr>
            <p:ph type="subTitle" idx="1"/>
          </p:nvPr>
        </p:nvSpPr>
        <p:spPr>
          <a:xfrm>
            <a:off x="2388359" y="1398896"/>
            <a:ext cx="7124132" cy="545911"/>
          </a:xfrm>
        </p:spPr>
        <p:txBody>
          <a:bodyPr>
            <a:normAutofit/>
          </a:bodyPr>
          <a:lstStyle/>
          <a:p>
            <a:r>
              <a:rPr lang="en-US" sz="1800"/>
              <a:t>What you gotta know to be safe!</a:t>
            </a:r>
          </a:p>
        </p:txBody>
      </p:sp>
      <p:sp>
        <p:nvSpPr>
          <p:cNvPr id="36" name="Rectangle 6">
            <a:extLst>
              <a:ext uri="{FF2B5EF4-FFF2-40B4-BE49-F238E27FC236}">
                <a16:creationId xmlns:a16="http://schemas.microsoft.com/office/drawing/2014/main" id="{DDCE5572-4319-4D42-813F-C8C69C08C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549" y="25635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34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45BF-F73B-3C00-16FD-4253EF95F196}"/>
              </a:ext>
            </a:extLst>
          </p:cNvPr>
          <p:cNvSpPr>
            <a:spLocks noGrp="1"/>
          </p:cNvSpPr>
          <p:nvPr>
            <p:ph type="title"/>
          </p:nvPr>
        </p:nvSpPr>
        <p:spPr/>
        <p:txBody>
          <a:bodyPr/>
          <a:lstStyle/>
          <a:p>
            <a:r>
              <a:rPr lang="en-US"/>
              <a:t>What do we do?</a:t>
            </a:r>
          </a:p>
        </p:txBody>
      </p:sp>
      <p:graphicFrame>
        <p:nvGraphicFramePr>
          <p:cNvPr id="5" name="Content Placeholder 2">
            <a:extLst>
              <a:ext uri="{FF2B5EF4-FFF2-40B4-BE49-F238E27FC236}">
                <a16:creationId xmlns:a16="http://schemas.microsoft.com/office/drawing/2014/main" id="{5592641C-AF0E-40E9-864A-D6C98881350C}"/>
              </a:ext>
            </a:extLst>
          </p:cNvPr>
          <p:cNvGraphicFramePr>
            <a:graphicFrameLocks noGrp="1"/>
          </p:cNvGraphicFramePr>
          <p:nvPr>
            <p:ph idx="1"/>
            <p:extLst>
              <p:ext uri="{D42A27DB-BD31-4B8C-83A1-F6EECF244321}">
                <p14:modId xmlns:p14="http://schemas.microsoft.com/office/powerpoint/2010/main" val="1546425795"/>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890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60022CF-D73B-45FB-8DD4-1B1C0C92E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11E2E-73B6-9C09-F3AE-6C23C51C4A20}"/>
              </a:ext>
            </a:extLst>
          </p:cNvPr>
          <p:cNvSpPr>
            <a:spLocks noGrp="1"/>
          </p:cNvSpPr>
          <p:nvPr>
            <p:ph type="title"/>
          </p:nvPr>
        </p:nvSpPr>
        <p:spPr>
          <a:xfrm>
            <a:off x="562708" y="361742"/>
            <a:ext cx="4662113" cy="5892634"/>
          </a:xfrm>
        </p:spPr>
        <p:txBody>
          <a:bodyPr>
            <a:normAutofit/>
          </a:bodyPr>
          <a:lstStyle/>
          <a:p>
            <a:r>
              <a:rPr lang="en-US"/>
              <a:t>Gifu has had its fair share of earthquakes</a:t>
            </a:r>
          </a:p>
        </p:txBody>
      </p:sp>
      <p:graphicFrame>
        <p:nvGraphicFramePr>
          <p:cNvPr id="5" name="Content Placeholder 2">
            <a:extLst>
              <a:ext uri="{FF2B5EF4-FFF2-40B4-BE49-F238E27FC236}">
                <a16:creationId xmlns:a16="http://schemas.microsoft.com/office/drawing/2014/main" id="{9C4AC65B-0722-D212-C449-ACA152E2C666}"/>
              </a:ext>
            </a:extLst>
          </p:cNvPr>
          <p:cNvGraphicFramePr>
            <a:graphicFrameLocks noGrp="1"/>
          </p:cNvGraphicFramePr>
          <p:nvPr>
            <p:ph idx="1"/>
            <p:extLst>
              <p:ext uri="{D42A27DB-BD31-4B8C-83A1-F6EECF244321}">
                <p14:modId xmlns:p14="http://schemas.microsoft.com/office/powerpoint/2010/main" val="81472542"/>
              </p:ext>
            </p:extLst>
          </p:nvPr>
        </p:nvGraphicFramePr>
        <p:xfrm>
          <a:off x="5629701" y="609601"/>
          <a:ext cx="5568287" cy="564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508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A18B8F2-142B-4003-B90D-359297705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653340-0C91-436D-8939-E9746D4B6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 y="-15106"/>
            <a:ext cx="6958758" cy="6263354"/>
          </a:xfrm>
          <a:custGeom>
            <a:avLst/>
            <a:gdLst>
              <a:gd name="connsiteX0" fmla="*/ 0 w 6950807"/>
              <a:gd name="connsiteY0" fmla="*/ 0 h 6263354"/>
              <a:gd name="connsiteX1" fmla="*/ 6940404 w 6950807"/>
              <a:gd name="connsiteY1" fmla="*/ 0 h 6263354"/>
              <a:gd name="connsiteX2" fmla="*/ 6950807 w 6950807"/>
              <a:gd name="connsiteY2" fmla="*/ 57269 h 6263354"/>
              <a:gd name="connsiteX3" fmla="*/ 6935789 w 6950807"/>
              <a:gd name="connsiteY3" fmla="*/ 111727 h 6263354"/>
              <a:gd name="connsiteX4" fmla="*/ 6926163 w 6950807"/>
              <a:gd name="connsiteY4" fmla="*/ 122319 h 6263354"/>
              <a:gd name="connsiteX5" fmla="*/ 6879726 w 6950807"/>
              <a:gd name="connsiteY5" fmla="*/ 153502 h 6263354"/>
              <a:gd name="connsiteX6" fmla="*/ 6878416 w 6950807"/>
              <a:gd name="connsiteY6" fmla="*/ 197479 h 6263354"/>
              <a:gd name="connsiteX7" fmla="*/ 6844672 w 6950807"/>
              <a:gd name="connsiteY7" fmla="*/ 235660 h 6263354"/>
              <a:gd name="connsiteX8" fmla="*/ 6843548 w 6950807"/>
              <a:gd name="connsiteY8" fmla="*/ 243659 h 6263354"/>
              <a:gd name="connsiteX9" fmla="*/ 6832960 w 6950807"/>
              <a:gd name="connsiteY9" fmla="*/ 274879 h 6263354"/>
              <a:gd name="connsiteX10" fmla="*/ 6817103 w 6950807"/>
              <a:gd name="connsiteY10" fmla="*/ 310247 h 6263354"/>
              <a:gd name="connsiteX11" fmla="*/ 6754862 w 6950807"/>
              <a:gd name="connsiteY11" fmla="*/ 362877 h 6263354"/>
              <a:gd name="connsiteX12" fmla="*/ 6729472 w 6950807"/>
              <a:gd name="connsiteY12" fmla="*/ 442939 h 6263354"/>
              <a:gd name="connsiteX13" fmla="*/ 6667299 w 6950807"/>
              <a:gd name="connsiteY13" fmla="*/ 619761 h 6263354"/>
              <a:gd name="connsiteX14" fmla="*/ 6655038 w 6950807"/>
              <a:gd name="connsiteY14" fmla="*/ 691556 h 6263354"/>
              <a:gd name="connsiteX15" fmla="*/ 6648865 w 6950807"/>
              <a:gd name="connsiteY15" fmla="*/ 787174 h 6263354"/>
              <a:gd name="connsiteX16" fmla="*/ 6560353 w 6950807"/>
              <a:gd name="connsiteY16" fmla="*/ 925327 h 6263354"/>
              <a:gd name="connsiteX17" fmla="*/ 6435425 w 6950807"/>
              <a:gd name="connsiteY17" fmla="*/ 1171290 h 6263354"/>
              <a:gd name="connsiteX18" fmla="*/ 6364558 w 6950807"/>
              <a:gd name="connsiteY18" fmla="*/ 1261205 h 6263354"/>
              <a:gd name="connsiteX19" fmla="*/ 6311247 w 6950807"/>
              <a:gd name="connsiteY19" fmla="*/ 1322003 h 6263354"/>
              <a:gd name="connsiteX20" fmla="*/ 6283544 w 6950807"/>
              <a:gd name="connsiteY20" fmla="*/ 1371053 h 6263354"/>
              <a:gd name="connsiteX21" fmla="*/ 6254261 w 6950807"/>
              <a:gd name="connsiteY21" fmla="*/ 1443811 h 6263354"/>
              <a:gd name="connsiteX22" fmla="*/ 6220029 w 6950807"/>
              <a:gd name="connsiteY22" fmla="*/ 1535820 h 6263354"/>
              <a:gd name="connsiteX23" fmla="*/ 6212575 w 6950807"/>
              <a:gd name="connsiteY23" fmla="*/ 1599591 h 6263354"/>
              <a:gd name="connsiteX24" fmla="*/ 6209141 w 6950807"/>
              <a:gd name="connsiteY24" fmla="*/ 1628086 h 6263354"/>
              <a:gd name="connsiteX25" fmla="*/ 6208823 w 6950807"/>
              <a:gd name="connsiteY25" fmla="*/ 1628513 h 6263354"/>
              <a:gd name="connsiteX26" fmla="*/ 6190100 w 6950807"/>
              <a:gd name="connsiteY26" fmla="*/ 1654874 h 6263354"/>
              <a:gd name="connsiteX27" fmla="*/ 6148233 w 6950807"/>
              <a:gd name="connsiteY27" fmla="*/ 1725417 h 6263354"/>
              <a:gd name="connsiteX28" fmla="*/ 6123002 w 6950807"/>
              <a:gd name="connsiteY28" fmla="*/ 1767427 h 6263354"/>
              <a:gd name="connsiteX29" fmla="*/ 6070380 w 6950807"/>
              <a:gd name="connsiteY29" fmla="*/ 1892939 h 6263354"/>
              <a:gd name="connsiteX30" fmla="*/ 6018708 w 6950807"/>
              <a:gd name="connsiteY30" fmla="*/ 2134444 h 6263354"/>
              <a:gd name="connsiteX31" fmla="*/ 5992354 w 6950807"/>
              <a:gd name="connsiteY31" fmla="*/ 2198892 h 6263354"/>
              <a:gd name="connsiteX32" fmla="*/ 5982901 w 6950807"/>
              <a:gd name="connsiteY32" fmla="*/ 2204718 h 6263354"/>
              <a:gd name="connsiteX33" fmla="*/ 5976085 w 6950807"/>
              <a:gd name="connsiteY33" fmla="*/ 2223345 h 6263354"/>
              <a:gd name="connsiteX34" fmla="*/ 5968612 w 6950807"/>
              <a:gd name="connsiteY34" fmla="*/ 2244929 h 6263354"/>
              <a:gd name="connsiteX35" fmla="*/ 5948134 w 6950807"/>
              <a:gd name="connsiteY35" fmla="*/ 2265228 h 6263354"/>
              <a:gd name="connsiteX36" fmla="*/ 5946387 w 6950807"/>
              <a:gd name="connsiteY36" fmla="*/ 2273755 h 6263354"/>
              <a:gd name="connsiteX37" fmla="*/ 5940768 w 6950807"/>
              <a:gd name="connsiteY37" fmla="*/ 2284532 h 6263354"/>
              <a:gd name="connsiteX38" fmla="*/ 5940171 w 6950807"/>
              <a:gd name="connsiteY38" fmla="*/ 2284543 h 6263354"/>
              <a:gd name="connsiteX39" fmla="*/ 5919217 w 6950807"/>
              <a:gd name="connsiteY39" fmla="*/ 2328308 h 6263354"/>
              <a:gd name="connsiteX40" fmla="*/ 5895354 w 6950807"/>
              <a:gd name="connsiteY40" fmla="*/ 2375061 h 6263354"/>
              <a:gd name="connsiteX41" fmla="*/ 5846917 w 6950807"/>
              <a:gd name="connsiteY41" fmla="*/ 2403673 h 6263354"/>
              <a:gd name="connsiteX42" fmla="*/ 5828950 w 6950807"/>
              <a:gd name="connsiteY42" fmla="*/ 2467946 h 6263354"/>
              <a:gd name="connsiteX43" fmla="*/ 5778751 w 6950807"/>
              <a:gd name="connsiteY43" fmla="*/ 2558153 h 6263354"/>
              <a:gd name="connsiteX44" fmla="*/ 5766677 w 6950807"/>
              <a:gd name="connsiteY44" fmla="*/ 2618352 h 6263354"/>
              <a:gd name="connsiteX45" fmla="*/ 5711691 w 6950807"/>
              <a:gd name="connsiteY45" fmla="*/ 2813181 h 6263354"/>
              <a:gd name="connsiteX46" fmla="*/ 5632865 w 6950807"/>
              <a:gd name="connsiteY46" fmla="*/ 3016049 h 6263354"/>
              <a:gd name="connsiteX47" fmla="*/ 5593801 w 6950807"/>
              <a:gd name="connsiteY47" fmla="*/ 3111205 h 6263354"/>
              <a:gd name="connsiteX48" fmla="*/ 5502533 w 6950807"/>
              <a:gd name="connsiteY48" fmla="*/ 3259056 h 6263354"/>
              <a:gd name="connsiteX49" fmla="*/ 5393573 w 6950807"/>
              <a:gd name="connsiteY49" fmla="*/ 3436601 h 6263354"/>
              <a:gd name="connsiteX50" fmla="*/ 5370905 w 6950807"/>
              <a:gd name="connsiteY50" fmla="*/ 3536371 h 6263354"/>
              <a:gd name="connsiteX51" fmla="*/ 5315748 w 6950807"/>
              <a:gd name="connsiteY51" fmla="*/ 3583316 h 6263354"/>
              <a:gd name="connsiteX52" fmla="*/ 5310843 w 6950807"/>
              <a:gd name="connsiteY52" fmla="*/ 3586184 h 6263354"/>
              <a:gd name="connsiteX53" fmla="*/ 5285951 w 6950807"/>
              <a:gd name="connsiteY53" fmla="*/ 3601045 h 6263354"/>
              <a:gd name="connsiteX54" fmla="*/ 5261707 w 6950807"/>
              <a:gd name="connsiteY54" fmla="*/ 3621267 h 6263354"/>
              <a:gd name="connsiteX55" fmla="*/ 5244645 w 6950807"/>
              <a:gd name="connsiteY55" fmla="*/ 3653006 h 6263354"/>
              <a:gd name="connsiteX56" fmla="*/ 5196556 w 6950807"/>
              <a:gd name="connsiteY56" fmla="*/ 3760667 h 6263354"/>
              <a:gd name="connsiteX57" fmla="*/ 5140091 w 6950807"/>
              <a:gd name="connsiteY57" fmla="*/ 3851089 h 6263354"/>
              <a:gd name="connsiteX58" fmla="*/ 5098366 w 6950807"/>
              <a:gd name="connsiteY58" fmla="*/ 3929294 h 6263354"/>
              <a:gd name="connsiteX59" fmla="*/ 5064858 w 6950807"/>
              <a:gd name="connsiteY59" fmla="*/ 3972981 h 6263354"/>
              <a:gd name="connsiteX60" fmla="*/ 5061745 w 6950807"/>
              <a:gd name="connsiteY60" fmla="*/ 3993492 h 6263354"/>
              <a:gd name="connsiteX61" fmla="*/ 5046631 w 6950807"/>
              <a:gd name="connsiteY61" fmla="*/ 3999129 h 6263354"/>
              <a:gd name="connsiteX62" fmla="*/ 5018715 w 6950807"/>
              <a:gd name="connsiteY62" fmla="*/ 4022829 h 6263354"/>
              <a:gd name="connsiteX63" fmla="*/ 4916132 w 6950807"/>
              <a:gd name="connsiteY63" fmla="*/ 4073446 h 6263354"/>
              <a:gd name="connsiteX64" fmla="*/ 4887899 w 6950807"/>
              <a:gd name="connsiteY64" fmla="*/ 4084508 h 6263354"/>
              <a:gd name="connsiteX65" fmla="*/ 4829160 w 6950807"/>
              <a:gd name="connsiteY65" fmla="*/ 4132817 h 6263354"/>
              <a:gd name="connsiteX66" fmla="*/ 4737273 w 6950807"/>
              <a:gd name="connsiteY66" fmla="*/ 4221326 h 6263354"/>
              <a:gd name="connsiteX67" fmla="*/ 4716550 w 6950807"/>
              <a:gd name="connsiteY67" fmla="*/ 4238238 h 6263354"/>
              <a:gd name="connsiteX68" fmla="*/ 4694116 w 6950807"/>
              <a:gd name="connsiteY68" fmla="*/ 4245104 h 6263354"/>
              <a:gd name="connsiteX69" fmla="*/ 4684883 w 6950807"/>
              <a:gd name="connsiteY69" fmla="*/ 4240009 h 6263354"/>
              <a:gd name="connsiteX70" fmla="*/ 4672744 w 6950807"/>
              <a:gd name="connsiteY70" fmla="*/ 4248081 h 6263354"/>
              <a:gd name="connsiteX71" fmla="*/ 4668551 w 6950807"/>
              <a:gd name="connsiteY71" fmla="*/ 4248624 h 6263354"/>
              <a:gd name="connsiteX72" fmla="*/ 4645463 w 6950807"/>
              <a:gd name="connsiteY72" fmla="*/ 4253346 h 6263354"/>
              <a:gd name="connsiteX73" fmla="*/ 4620155 w 6950807"/>
              <a:gd name="connsiteY73" fmla="*/ 4303247 h 6263354"/>
              <a:gd name="connsiteX74" fmla="*/ 4569293 w 6950807"/>
              <a:gd name="connsiteY74" fmla="*/ 4331884 h 6263354"/>
              <a:gd name="connsiteX75" fmla="*/ 4362878 w 6950807"/>
              <a:gd name="connsiteY75" fmla="*/ 4483674 h 6263354"/>
              <a:gd name="connsiteX76" fmla="*/ 4215533 w 6950807"/>
              <a:gd name="connsiteY76" fmla="*/ 4677057 h 6263354"/>
              <a:gd name="connsiteX77" fmla="*/ 4082433 w 6950807"/>
              <a:gd name="connsiteY77" fmla="*/ 4778716 h 6263354"/>
              <a:gd name="connsiteX78" fmla="*/ 3944222 w 6950807"/>
              <a:gd name="connsiteY78" fmla="*/ 4888264 h 6263354"/>
              <a:gd name="connsiteX79" fmla="*/ 3265354 w 6950807"/>
              <a:gd name="connsiteY79" fmla="*/ 5018367 h 6263354"/>
              <a:gd name="connsiteX80" fmla="*/ 2929449 w 6950807"/>
              <a:gd name="connsiteY80" fmla="*/ 5063084 h 6263354"/>
              <a:gd name="connsiteX81" fmla="*/ 2809178 w 6950807"/>
              <a:gd name="connsiteY81" fmla="*/ 5074031 h 6263354"/>
              <a:gd name="connsiteX82" fmla="*/ 2537607 w 6950807"/>
              <a:gd name="connsiteY82" fmla="*/ 5248799 h 6263354"/>
              <a:gd name="connsiteX83" fmla="*/ 2035212 w 6950807"/>
              <a:gd name="connsiteY83" fmla="*/ 5444792 h 6263354"/>
              <a:gd name="connsiteX84" fmla="*/ 1792070 w 6950807"/>
              <a:gd name="connsiteY84" fmla="*/ 5751012 h 6263354"/>
              <a:gd name="connsiteX85" fmla="*/ 1484566 w 6950807"/>
              <a:gd name="connsiteY85" fmla="*/ 5795703 h 6263354"/>
              <a:gd name="connsiteX86" fmla="*/ 1406155 w 6950807"/>
              <a:gd name="connsiteY86" fmla="*/ 5805381 h 6263354"/>
              <a:gd name="connsiteX87" fmla="*/ 1300798 w 6950807"/>
              <a:gd name="connsiteY87" fmla="*/ 5821755 h 6263354"/>
              <a:gd name="connsiteX88" fmla="*/ 1263745 w 6950807"/>
              <a:gd name="connsiteY88" fmla="*/ 5831133 h 6263354"/>
              <a:gd name="connsiteX89" fmla="*/ 1192887 w 6950807"/>
              <a:gd name="connsiteY89" fmla="*/ 5832643 h 6263354"/>
              <a:gd name="connsiteX90" fmla="*/ 1147244 w 6950807"/>
              <a:gd name="connsiteY90" fmla="*/ 5836022 h 6263354"/>
              <a:gd name="connsiteX91" fmla="*/ 1153132 w 6950807"/>
              <a:gd name="connsiteY91" fmla="*/ 5872012 h 6263354"/>
              <a:gd name="connsiteX92" fmla="*/ 1114941 w 6950807"/>
              <a:gd name="connsiteY92" fmla="*/ 5885161 h 6263354"/>
              <a:gd name="connsiteX93" fmla="*/ 1065349 w 6950807"/>
              <a:gd name="connsiteY93" fmla="*/ 5862431 h 6263354"/>
              <a:gd name="connsiteX94" fmla="*/ 1014267 w 6950807"/>
              <a:gd name="connsiteY94" fmla="*/ 5866091 h 6263354"/>
              <a:gd name="connsiteX95" fmla="*/ 983606 w 6950807"/>
              <a:gd name="connsiteY95" fmla="*/ 5867891 h 6263354"/>
              <a:gd name="connsiteX96" fmla="*/ 907443 w 6950807"/>
              <a:gd name="connsiteY96" fmla="*/ 5924222 h 6263354"/>
              <a:gd name="connsiteX97" fmla="*/ 808988 w 6950807"/>
              <a:gd name="connsiteY97" fmla="*/ 6030723 h 6263354"/>
              <a:gd name="connsiteX98" fmla="*/ 771869 w 6950807"/>
              <a:gd name="connsiteY98" fmla="*/ 6049136 h 6263354"/>
              <a:gd name="connsiteX99" fmla="*/ 762837 w 6950807"/>
              <a:gd name="connsiteY99" fmla="*/ 6041841 h 6263354"/>
              <a:gd name="connsiteX100" fmla="*/ 725766 w 6950807"/>
              <a:gd name="connsiteY100" fmla="*/ 6106158 h 6263354"/>
              <a:gd name="connsiteX101" fmla="*/ 642403 w 6950807"/>
              <a:gd name="connsiteY101" fmla="*/ 6121330 h 6263354"/>
              <a:gd name="connsiteX102" fmla="*/ 574806 w 6950807"/>
              <a:gd name="connsiteY102" fmla="*/ 6120127 h 6263354"/>
              <a:gd name="connsiteX103" fmla="*/ 538930 w 6950807"/>
              <a:gd name="connsiteY103" fmla="*/ 6124917 h 6263354"/>
              <a:gd name="connsiteX104" fmla="*/ 510574 w 6950807"/>
              <a:gd name="connsiteY104" fmla="*/ 6122341 h 6263354"/>
              <a:gd name="connsiteX105" fmla="*/ 450510 w 6950807"/>
              <a:gd name="connsiteY105" fmla="*/ 6148398 h 6263354"/>
              <a:gd name="connsiteX106" fmla="*/ 356013 w 6950807"/>
              <a:gd name="connsiteY106" fmla="*/ 6205222 h 6263354"/>
              <a:gd name="connsiteX107" fmla="*/ 236857 w 6950807"/>
              <a:gd name="connsiteY107" fmla="*/ 6239286 h 6263354"/>
              <a:gd name="connsiteX108" fmla="*/ 185407 w 6950807"/>
              <a:gd name="connsiteY108" fmla="*/ 6245463 h 6263354"/>
              <a:gd name="connsiteX109" fmla="*/ 0 w 6950807"/>
              <a:gd name="connsiteY109" fmla="*/ 6228236 h 6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950807" h="6263354">
                <a:moveTo>
                  <a:pt x="0" y="0"/>
                </a:moveTo>
                <a:lnTo>
                  <a:pt x="6940404" y="0"/>
                </a:lnTo>
                <a:lnTo>
                  <a:pt x="6950807" y="57269"/>
                </a:lnTo>
                <a:lnTo>
                  <a:pt x="6935789" y="111727"/>
                </a:lnTo>
                <a:lnTo>
                  <a:pt x="6926163" y="122319"/>
                </a:lnTo>
                <a:lnTo>
                  <a:pt x="6879726" y="153502"/>
                </a:lnTo>
                <a:cubicBezTo>
                  <a:pt x="6916212" y="185737"/>
                  <a:pt x="6838837" y="179343"/>
                  <a:pt x="6878416" y="197479"/>
                </a:cubicBezTo>
                <a:cubicBezTo>
                  <a:pt x="6869118" y="214628"/>
                  <a:pt x="6852557" y="226581"/>
                  <a:pt x="6844672" y="235660"/>
                </a:cubicBezTo>
                <a:lnTo>
                  <a:pt x="6843548" y="243659"/>
                </a:lnTo>
                <a:lnTo>
                  <a:pt x="6832960" y="274879"/>
                </a:lnTo>
                <a:lnTo>
                  <a:pt x="6817103" y="310247"/>
                </a:lnTo>
                <a:cubicBezTo>
                  <a:pt x="6805621" y="325743"/>
                  <a:pt x="6767159" y="347668"/>
                  <a:pt x="6754862" y="362877"/>
                </a:cubicBezTo>
                <a:cubicBezTo>
                  <a:pt x="6742330" y="398815"/>
                  <a:pt x="6749000" y="389979"/>
                  <a:pt x="6729472" y="442939"/>
                </a:cubicBezTo>
                <a:cubicBezTo>
                  <a:pt x="6698994" y="494707"/>
                  <a:pt x="6694052" y="559653"/>
                  <a:pt x="6667299" y="619761"/>
                </a:cubicBezTo>
                <a:lnTo>
                  <a:pt x="6655038" y="691556"/>
                </a:lnTo>
                <a:lnTo>
                  <a:pt x="6648865" y="787174"/>
                </a:lnTo>
                <a:cubicBezTo>
                  <a:pt x="6635949" y="858107"/>
                  <a:pt x="6589857" y="879276"/>
                  <a:pt x="6560353" y="925327"/>
                </a:cubicBezTo>
                <a:lnTo>
                  <a:pt x="6435425" y="1171290"/>
                </a:lnTo>
                <a:lnTo>
                  <a:pt x="6364558" y="1261205"/>
                </a:lnTo>
                <a:lnTo>
                  <a:pt x="6311247" y="1322003"/>
                </a:lnTo>
                <a:cubicBezTo>
                  <a:pt x="6312259" y="1331636"/>
                  <a:pt x="6287426" y="1362963"/>
                  <a:pt x="6283544" y="1371053"/>
                </a:cubicBezTo>
                <a:cubicBezTo>
                  <a:pt x="6278885" y="1392046"/>
                  <a:pt x="6265370" y="1430765"/>
                  <a:pt x="6254261" y="1443811"/>
                </a:cubicBezTo>
                <a:cubicBezTo>
                  <a:pt x="6243675" y="1471273"/>
                  <a:pt x="6226285" y="1520224"/>
                  <a:pt x="6220029" y="1535820"/>
                </a:cubicBezTo>
                <a:lnTo>
                  <a:pt x="6212575" y="1599591"/>
                </a:lnTo>
                <a:lnTo>
                  <a:pt x="6209141" y="1628086"/>
                </a:lnTo>
                <a:lnTo>
                  <a:pt x="6208823" y="1628513"/>
                </a:lnTo>
                <a:cubicBezTo>
                  <a:pt x="6201578" y="1638330"/>
                  <a:pt x="6195013" y="1647437"/>
                  <a:pt x="6190100" y="1654874"/>
                </a:cubicBezTo>
                <a:cubicBezTo>
                  <a:pt x="6194363" y="1701134"/>
                  <a:pt x="6162576" y="1686294"/>
                  <a:pt x="6148233" y="1725417"/>
                </a:cubicBezTo>
                <a:cubicBezTo>
                  <a:pt x="6146043" y="1748964"/>
                  <a:pt x="6140392" y="1761381"/>
                  <a:pt x="6123002" y="1767427"/>
                </a:cubicBezTo>
                <a:cubicBezTo>
                  <a:pt x="6114841" y="1878058"/>
                  <a:pt x="6097878" y="1811703"/>
                  <a:pt x="6070380" y="1892939"/>
                </a:cubicBezTo>
                <a:cubicBezTo>
                  <a:pt x="6049318" y="1965893"/>
                  <a:pt x="6018384" y="2040658"/>
                  <a:pt x="6018708" y="2134444"/>
                </a:cubicBezTo>
                <a:cubicBezTo>
                  <a:pt x="6022239" y="2155556"/>
                  <a:pt x="6010438" y="2184412"/>
                  <a:pt x="5992354" y="2198892"/>
                </a:cubicBezTo>
                <a:cubicBezTo>
                  <a:pt x="5989241" y="2201384"/>
                  <a:pt x="5986057" y="2203347"/>
                  <a:pt x="5982901" y="2204718"/>
                </a:cubicBezTo>
                <a:cubicBezTo>
                  <a:pt x="5981029" y="2209541"/>
                  <a:pt x="5978726" y="2215866"/>
                  <a:pt x="5976085" y="2223345"/>
                </a:cubicBezTo>
                <a:lnTo>
                  <a:pt x="5968612" y="2244929"/>
                </a:lnTo>
                <a:lnTo>
                  <a:pt x="5948134" y="2265228"/>
                </a:lnTo>
                <a:lnTo>
                  <a:pt x="5946387" y="2273755"/>
                </a:lnTo>
                <a:cubicBezTo>
                  <a:pt x="5944649" y="2279331"/>
                  <a:pt x="5942802" y="2282657"/>
                  <a:pt x="5940768" y="2284532"/>
                </a:cubicBezTo>
                <a:lnTo>
                  <a:pt x="5940171" y="2284543"/>
                </a:lnTo>
                <a:lnTo>
                  <a:pt x="5919217" y="2328308"/>
                </a:lnTo>
                <a:cubicBezTo>
                  <a:pt x="5912897" y="2346767"/>
                  <a:pt x="5899449" y="2356984"/>
                  <a:pt x="5895354" y="2375061"/>
                </a:cubicBezTo>
                <a:cubicBezTo>
                  <a:pt x="5862809" y="2374144"/>
                  <a:pt x="5862040" y="2388484"/>
                  <a:pt x="5846917" y="2403673"/>
                </a:cubicBezTo>
                <a:lnTo>
                  <a:pt x="5828950" y="2467946"/>
                </a:lnTo>
                <a:lnTo>
                  <a:pt x="5778751" y="2558153"/>
                </a:lnTo>
                <a:cubicBezTo>
                  <a:pt x="5760079" y="2589441"/>
                  <a:pt x="5779236" y="2571701"/>
                  <a:pt x="5766677" y="2618352"/>
                </a:cubicBezTo>
                <a:cubicBezTo>
                  <a:pt x="5767618" y="2626937"/>
                  <a:pt x="5707125" y="2804857"/>
                  <a:pt x="5711691" y="2813181"/>
                </a:cubicBezTo>
                <a:cubicBezTo>
                  <a:pt x="5661053" y="2925285"/>
                  <a:pt x="5665779" y="2930841"/>
                  <a:pt x="5632865" y="3016049"/>
                </a:cubicBezTo>
                <a:cubicBezTo>
                  <a:pt x="5585911" y="3106332"/>
                  <a:pt x="5622362" y="3008442"/>
                  <a:pt x="5593801" y="3111205"/>
                </a:cubicBezTo>
                <a:cubicBezTo>
                  <a:pt x="5557486" y="3266636"/>
                  <a:pt x="5540320" y="3199468"/>
                  <a:pt x="5502533" y="3259056"/>
                </a:cubicBezTo>
                <a:cubicBezTo>
                  <a:pt x="5471662" y="3294848"/>
                  <a:pt x="5398363" y="3402035"/>
                  <a:pt x="5393573" y="3436601"/>
                </a:cubicBezTo>
                <a:cubicBezTo>
                  <a:pt x="5411790" y="3460787"/>
                  <a:pt x="5363370" y="3505709"/>
                  <a:pt x="5370905" y="3536371"/>
                </a:cubicBezTo>
                <a:cubicBezTo>
                  <a:pt x="5363197" y="3543201"/>
                  <a:pt x="5325158" y="3577878"/>
                  <a:pt x="5315748" y="3583316"/>
                </a:cubicBezTo>
                <a:lnTo>
                  <a:pt x="5310843" y="3586184"/>
                </a:lnTo>
                <a:lnTo>
                  <a:pt x="5285951" y="3601045"/>
                </a:lnTo>
                <a:lnTo>
                  <a:pt x="5261707" y="3621267"/>
                </a:lnTo>
                <a:cubicBezTo>
                  <a:pt x="5254311" y="3629779"/>
                  <a:pt x="5248323" y="3640033"/>
                  <a:pt x="5244645" y="3653006"/>
                </a:cubicBezTo>
                <a:cubicBezTo>
                  <a:pt x="5251494" y="3706080"/>
                  <a:pt x="5185420" y="3693844"/>
                  <a:pt x="5196556" y="3760667"/>
                </a:cubicBezTo>
                <a:cubicBezTo>
                  <a:pt x="5196355" y="3783674"/>
                  <a:pt x="5161174" y="3845291"/>
                  <a:pt x="5140091" y="3851089"/>
                </a:cubicBezTo>
                <a:cubicBezTo>
                  <a:pt x="5131190" y="3862729"/>
                  <a:pt x="5118192" y="3929673"/>
                  <a:pt x="5098366" y="3929294"/>
                </a:cubicBezTo>
                <a:cubicBezTo>
                  <a:pt x="5073388" y="3931514"/>
                  <a:pt x="5086786" y="3988425"/>
                  <a:pt x="5064858" y="3972981"/>
                </a:cubicBezTo>
                <a:lnTo>
                  <a:pt x="5061745" y="3993492"/>
                </a:lnTo>
                <a:lnTo>
                  <a:pt x="5046631" y="3999129"/>
                </a:lnTo>
                <a:cubicBezTo>
                  <a:pt x="5030855" y="4004669"/>
                  <a:pt x="5019475" y="4009692"/>
                  <a:pt x="5018715" y="4022829"/>
                </a:cubicBezTo>
                <a:cubicBezTo>
                  <a:pt x="4996965" y="4035215"/>
                  <a:pt x="4937934" y="4063166"/>
                  <a:pt x="4916132" y="4073446"/>
                </a:cubicBezTo>
                <a:cubicBezTo>
                  <a:pt x="4902556" y="4067386"/>
                  <a:pt x="4897329" y="4079077"/>
                  <a:pt x="4887899" y="4084508"/>
                </a:cubicBezTo>
                <a:cubicBezTo>
                  <a:pt x="4871715" y="4082346"/>
                  <a:pt x="4835784" y="4117000"/>
                  <a:pt x="4829160" y="4132817"/>
                </a:cubicBezTo>
                <a:cubicBezTo>
                  <a:pt x="4818005" y="4182187"/>
                  <a:pt x="4747512" y="4182697"/>
                  <a:pt x="4737273" y="4221326"/>
                </a:cubicBezTo>
                <a:cubicBezTo>
                  <a:pt x="4731077" y="4229203"/>
                  <a:pt x="4724052" y="4234528"/>
                  <a:pt x="4716550" y="4238238"/>
                </a:cubicBezTo>
                <a:lnTo>
                  <a:pt x="4694116" y="4245104"/>
                </a:lnTo>
                <a:lnTo>
                  <a:pt x="4684883" y="4240009"/>
                </a:lnTo>
                <a:lnTo>
                  <a:pt x="4672744" y="4248081"/>
                </a:lnTo>
                <a:lnTo>
                  <a:pt x="4668551" y="4248624"/>
                </a:lnTo>
                <a:cubicBezTo>
                  <a:pt x="4660522" y="4249625"/>
                  <a:pt x="4652707" y="4250888"/>
                  <a:pt x="4645463" y="4253346"/>
                </a:cubicBezTo>
                <a:cubicBezTo>
                  <a:pt x="4670644" y="4288836"/>
                  <a:pt x="4587995" y="4280114"/>
                  <a:pt x="4620155" y="4303247"/>
                </a:cubicBezTo>
                <a:cubicBezTo>
                  <a:pt x="4584730" y="4322934"/>
                  <a:pt x="4624634" y="4339786"/>
                  <a:pt x="4569293" y="4331884"/>
                </a:cubicBezTo>
                <a:cubicBezTo>
                  <a:pt x="4526413" y="4361955"/>
                  <a:pt x="4421838" y="4426145"/>
                  <a:pt x="4362878" y="4483674"/>
                </a:cubicBezTo>
                <a:cubicBezTo>
                  <a:pt x="4330889" y="4514627"/>
                  <a:pt x="4262274" y="4627883"/>
                  <a:pt x="4215533" y="4677057"/>
                </a:cubicBezTo>
                <a:cubicBezTo>
                  <a:pt x="4166258" y="4711482"/>
                  <a:pt x="4144325" y="4767937"/>
                  <a:pt x="4082433" y="4778716"/>
                </a:cubicBezTo>
                <a:cubicBezTo>
                  <a:pt x="4037215" y="4813916"/>
                  <a:pt x="4080401" y="4848321"/>
                  <a:pt x="3944222" y="4888264"/>
                </a:cubicBezTo>
                <a:cubicBezTo>
                  <a:pt x="3684918" y="4942348"/>
                  <a:pt x="3434483" y="4989230"/>
                  <a:pt x="3265354" y="5018367"/>
                </a:cubicBezTo>
                <a:cubicBezTo>
                  <a:pt x="3096225" y="5047503"/>
                  <a:pt x="3019654" y="5060895"/>
                  <a:pt x="2929449" y="5063084"/>
                </a:cubicBezTo>
                <a:cubicBezTo>
                  <a:pt x="2839243" y="5065272"/>
                  <a:pt x="2844050" y="5079411"/>
                  <a:pt x="2809178" y="5074031"/>
                </a:cubicBezTo>
                <a:lnTo>
                  <a:pt x="2537607" y="5248799"/>
                </a:lnTo>
                <a:cubicBezTo>
                  <a:pt x="2410199" y="5268996"/>
                  <a:pt x="2159469" y="5361090"/>
                  <a:pt x="2035212" y="5444792"/>
                </a:cubicBezTo>
                <a:cubicBezTo>
                  <a:pt x="1910957" y="5528494"/>
                  <a:pt x="1889099" y="5643213"/>
                  <a:pt x="1792070" y="5751012"/>
                </a:cubicBezTo>
                <a:lnTo>
                  <a:pt x="1484566" y="5795703"/>
                </a:lnTo>
                <a:cubicBezTo>
                  <a:pt x="1454923" y="5790900"/>
                  <a:pt x="1427565" y="5778005"/>
                  <a:pt x="1406155" y="5805381"/>
                </a:cubicBezTo>
                <a:cubicBezTo>
                  <a:pt x="1367700" y="5812651"/>
                  <a:pt x="1329241" y="5802607"/>
                  <a:pt x="1300798" y="5821755"/>
                </a:cubicBezTo>
                <a:cubicBezTo>
                  <a:pt x="1283458" y="5811210"/>
                  <a:pt x="1269389" y="5808489"/>
                  <a:pt x="1263745" y="5831133"/>
                </a:cubicBezTo>
                <a:cubicBezTo>
                  <a:pt x="1226042" y="5832175"/>
                  <a:pt x="1208377" y="5805418"/>
                  <a:pt x="1192887" y="5832643"/>
                </a:cubicBezTo>
                <a:cubicBezTo>
                  <a:pt x="1146712" y="5776695"/>
                  <a:pt x="1169930" y="5827215"/>
                  <a:pt x="1147244" y="5836022"/>
                </a:cubicBezTo>
                <a:cubicBezTo>
                  <a:pt x="1130414" y="5847391"/>
                  <a:pt x="1171508" y="5868669"/>
                  <a:pt x="1153132" y="5872012"/>
                </a:cubicBezTo>
                <a:cubicBezTo>
                  <a:pt x="1128898" y="5857667"/>
                  <a:pt x="1140784" y="5902732"/>
                  <a:pt x="1114941" y="5885161"/>
                </a:cubicBezTo>
                <a:cubicBezTo>
                  <a:pt x="1111955" y="5851159"/>
                  <a:pt x="1074015" y="5892089"/>
                  <a:pt x="1065349" y="5862431"/>
                </a:cubicBezTo>
                <a:cubicBezTo>
                  <a:pt x="1057315" y="5905008"/>
                  <a:pt x="1035470" y="5852818"/>
                  <a:pt x="1014267" y="5866091"/>
                </a:cubicBezTo>
                <a:cubicBezTo>
                  <a:pt x="1006678" y="5882238"/>
                  <a:pt x="999065" y="5885057"/>
                  <a:pt x="983606" y="5867891"/>
                </a:cubicBezTo>
                <a:cubicBezTo>
                  <a:pt x="949657" y="5946457"/>
                  <a:pt x="949637" y="5893769"/>
                  <a:pt x="907443" y="5924222"/>
                </a:cubicBezTo>
                <a:cubicBezTo>
                  <a:pt x="872468" y="5956169"/>
                  <a:pt x="831950" y="5954949"/>
                  <a:pt x="808988" y="6030723"/>
                </a:cubicBezTo>
                <a:cubicBezTo>
                  <a:pt x="806594" y="6052160"/>
                  <a:pt x="789972" y="6060404"/>
                  <a:pt x="771869" y="6049136"/>
                </a:cubicBezTo>
                <a:cubicBezTo>
                  <a:pt x="768753" y="6047195"/>
                  <a:pt x="765711" y="6044739"/>
                  <a:pt x="762837" y="6041841"/>
                </a:cubicBezTo>
                <a:cubicBezTo>
                  <a:pt x="751252" y="6095388"/>
                  <a:pt x="727945" y="6069978"/>
                  <a:pt x="725766" y="6106158"/>
                </a:cubicBezTo>
                <a:cubicBezTo>
                  <a:pt x="688209" y="6122672"/>
                  <a:pt x="645012" y="6089580"/>
                  <a:pt x="642403" y="6121330"/>
                </a:cubicBezTo>
                <a:cubicBezTo>
                  <a:pt x="620588" y="6120482"/>
                  <a:pt x="581312" y="6085641"/>
                  <a:pt x="574806" y="6120127"/>
                </a:cubicBezTo>
                <a:cubicBezTo>
                  <a:pt x="564871" y="6092697"/>
                  <a:pt x="556339" y="6142408"/>
                  <a:pt x="538930" y="6124917"/>
                </a:cubicBezTo>
                <a:cubicBezTo>
                  <a:pt x="525774" y="6109542"/>
                  <a:pt x="520118" y="6121045"/>
                  <a:pt x="510574" y="6122341"/>
                </a:cubicBezTo>
                <a:cubicBezTo>
                  <a:pt x="494678" y="6110300"/>
                  <a:pt x="457722" y="6132578"/>
                  <a:pt x="450510" y="6148398"/>
                </a:cubicBezTo>
                <a:cubicBezTo>
                  <a:pt x="437411" y="6203264"/>
                  <a:pt x="367751" y="6163165"/>
                  <a:pt x="356013" y="6205222"/>
                </a:cubicBezTo>
                <a:cubicBezTo>
                  <a:pt x="320401" y="6220372"/>
                  <a:pt x="265291" y="6232581"/>
                  <a:pt x="236857" y="6239286"/>
                </a:cubicBezTo>
                <a:cubicBezTo>
                  <a:pt x="201034" y="6243266"/>
                  <a:pt x="239743" y="6287256"/>
                  <a:pt x="185407" y="6245463"/>
                </a:cubicBezTo>
                <a:lnTo>
                  <a:pt x="0" y="6228236"/>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BAC6054-392F-956B-0F45-DEA2D360F37D}"/>
              </a:ext>
            </a:extLst>
          </p:cNvPr>
          <p:cNvSpPr>
            <a:spLocks noGrp="1"/>
          </p:cNvSpPr>
          <p:nvPr>
            <p:ph type="title"/>
          </p:nvPr>
        </p:nvSpPr>
        <p:spPr>
          <a:xfrm>
            <a:off x="226914" y="300484"/>
            <a:ext cx="5637858" cy="1899254"/>
          </a:xfrm>
        </p:spPr>
        <p:txBody>
          <a:bodyPr anchor="b">
            <a:normAutofit/>
          </a:bodyPr>
          <a:lstStyle/>
          <a:p>
            <a:pPr algn="ctr"/>
            <a:r>
              <a:rPr lang="en-US" dirty="0"/>
              <a:t>Earthquakes and what to do</a:t>
            </a:r>
          </a:p>
        </p:txBody>
      </p:sp>
      <p:sp>
        <p:nvSpPr>
          <p:cNvPr id="1035" name="Freeform: Shape 1034">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90" y="3017047"/>
            <a:ext cx="3945709" cy="299528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D9EDF444-F366-49A1-561D-AE5D28603CEB}"/>
              </a:ext>
            </a:extLst>
          </p:cNvPr>
          <p:cNvSpPr>
            <a:spLocks noGrp="1"/>
          </p:cNvSpPr>
          <p:nvPr>
            <p:ph idx="1"/>
          </p:nvPr>
        </p:nvSpPr>
        <p:spPr>
          <a:xfrm>
            <a:off x="6451628" y="363267"/>
            <a:ext cx="4601882" cy="6873106"/>
          </a:xfrm>
        </p:spPr>
        <p:txBody>
          <a:bodyPr anchor="ctr">
            <a:noAutofit/>
          </a:bodyPr>
          <a:lstStyle/>
          <a:p>
            <a:pPr>
              <a:lnSpc>
                <a:spcPct val="90000"/>
              </a:lnSpc>
            </a:pPr>
            <a:r>
              <a:rPr lang="en-US" sz="1600" b="0" i="0" dirty="0">
                <a:effectLst/>
                <a:ea typeface="Batang"/>
              </a:rPr>
              <a:t>Know where your emergency kit</a:t>
            </a:r>
            <a:r>
              <a:rPr lang="en-US" sz="1600" dirty="0">
                <a:ea typeface="Batang"/>
              </a:rPr>
              <a:t> and your evacuation sites are.</a:t>
            </a:r>
            <a:endParaRPr lang="en-US" sz="1600" b="0" i="0" dirty="0">
              <a:effectLst/>
            </a:endParaRPr>
          </a:p>
          <a:p>
            <a:pPr>
              <a:lnSpc>
                <a:spcPct val="90000"/>
              </a:lnSpc>
              <a:buFont typeface="Arial" panose="020B0604020202020204" pitchFamily="34" charset="0"/>
              <a:buChar char="•"/>
            </a:pPr>
            <a:r>
              <a:rPr lang="en-US" sz="1600" b="0" i="0" dirty="0">
                <a:effectLst/>
                <a:ea typeface="Batang"/>
              </a:rPr>
              <a:t>Fasten appliances and objects likely to fallen within your home, if possible.</a:t>
            </a:r>
          </a:p>
          <a:p>
            <a:pPr>
              <a:lnSpc>
                <a:spcPct val="90000"/>
              </a:lnSpc>
            </a:pPr>
            <a:r>
              <a:rPr lang="en-US" sz="1600" dirty="0">
                <a:ea typeface="Batang"/>
              </a:rPr>
              <a:t>Turn off your gas and electricity to avoid more damage.</a:t>
            </a:r>
            <a:endParaRPr lang="en-US" sz="1600" b="0" i="0" dirty="0">
              <a:effectLst/>
              <a:ea typeface="Batang"/>
            </a:endParaRPr>
          </a:p>
          <a:p>
            <a:pPr>
              <a:lnSpc>
                <a:spcPct val="90000"/>
              </a:lnSpc>
            </a:pPr>
            <a:r>
              <a:rPr lang="en-US" sz="1600" dirty="0">
                <a:ea typeface="Batang"/>
              </a:rPr>
              <a:t>Gifu has tremors, but it has been a while since we've had one; it never hurts to be prepared!</a:t>
            </a:r>
            <a:endParaRPr lang="en-US" sz="1600" dirty="0"/>
          </a:p>
          <a:p>
            <a:pPr marL="0" indent="0">
              <a:lnSpc>
                <a:spcPct val="90000"/>
              </a:lnSpc>
              <a:buNone/>
            </a:pPr>
            <a:endParaRPr lang="en-US" sz="1600" dirty="0"/>
          </a:p>
          <a:p>
            <a:pPr marL="0" indent="0">
              <a:lnSpc>
                <a:spcPct val="90000"/>
              </a:lnSpc>
              <a:buNone/>
            </a:pPr>
            <a:r>
              <a:rPr lang="en-US" sz="1600" b="0" i="1" u="sng" dirty="0">
                <a:effectLst/>
                <a:ea typeface="Batang"/>
              </a:rPr>
              <a:t>During the actual earthquake:</a:t>
            </a:r>
          </a:p>
          <a:p>
            <a:pPr marL="0" indent="0">
              <a:lnSpc>
                <a:spcPct val="90000"/>
              </a:lnSpc>
              <a:buNone/>
            </a:pPr>
            <a:r>
              <a:rPr lang="en-US" sz="1600" b="1" i="0" dirty="0">
                <a:effectLst/>
                <a:ea typeface="Batang"/>
              </a:rPr>
              <a:t>1) Drop: </a:t>
            </a:r>
            <a:r>
              <a:rPr lang="en-US" sz="1600" i="0" dirty="0">
                <a:effectLst/>
                <a:ea typeface="Batang"/>
              </a:rPr>
              <a:t>Stay low to the ground. </a:t>
            </a:r>
            <a:r>
              <a:rPr lang="en-US" sz="1600" dirty="0">
                <a:ea typeface="Batang"/>
              </a:rPr>
              <a:t>Get away from tall furniture like bookshelves if you’re indoors. STAY AWAY FROM WINDOWS. Preferably, something close to a load-bearing wall.</a:t>
            </a:r>
          </a:p>
          <a:p>
            <a:pPr marL="0" indent="0">
              <a:lnSpc>
                <a:spcPct val="90000"/>
              </a:lnSpc>
              <a:buNone/>
            </a:pPr>
            <a:r>
              <a:rPr lang="en-US" sz="1600" b="1" dirty="0">
                <a:ea typeface="Batang"/>
              </a:rPr>
              <a:t>2) Cover: </a:t>
            </a:r>
            <a:r>
              <a:rPr lang="en-US" sz="1600" dirty="0">
                <a:ea typeface="Batang"/>
              </a:rPr>
              <a:t>Get under a desk or a bed. Cover the back of your neck with a pillow, and if you’ve got a helmet, WEAR IT!</a:t>
            </a:r>
          </a:p>
          <a:p>
            <a:pPr marL="0" indent="0">
              <a:lnSpc>
                <a:spcPct val="90000"/>
              </a:lnSpc>
              <a:buNone/>
            </a:pPr>
            <a:r>
              <a:rPr lang="en-US" sz="1600" b="1" i="0" dirty="0">
                <a:effectLst/>
                <a:ea typeface="Batang"/>
              </a:rPr>
              <a:t>3) Hold: </a:t>
            </a:r>
            <a:r>
              <a:rPr lang="en-US" sz="1600" dirty="0">
                <a:ea typeface="Batang"/>
              </a:rPr>
              <a:t>Hold on to your cover, wait it out until the shaking stops.</a:t>
            </a:r>
            <a:endParaRPr lang="en-US" sz="1600" b="1" i="0" dirty="0">
              <a:effectLst/>
              <a:ea typeface="Batang"/>
            </a:endParaRPr>
          </a:p>
          <a:p>
            <a:pPr marL="0" indent="0">
              <a:lnSpc>
                <a:spcPct val="90000"/>
              </a:lnSpc>
              <a:buNone/>
            </a:pPr>
            <a:endParaRPr lang="en-US" sz="1600" dirty="0"/>
          </a:p>
          <a:p>
            <a:pPr marL="0" indent="0">
              <a:lnSpc>
                <a:spcPct val="90000"/>
              </a:lnSpc>
              <a:buNone/>
            </a:pPr>
            <a:r>
              <a:rPr lang="en-US" sz="1600" dirty="0">
                <a:ea typeface="Batang"/>
              </a:rPr>
              <a:t>No matter where you are, at home or away, find shelter and stay safe using these rules! </a:t>
            </a:r>
            <a:endParaRPr lang="en-US" sz="1600" dirty="0"/>
          </a:p>
          <a:p>
            <a:pPr marL="0" indent="0">
              <a:lnSpc>
                <a:spcPct val="90000"/>
              </a:lnSpc>
              <a:buNone/>
            </a:pPr>
            <a:endParaRPr lang="en-US" sz="1100" dirty="0"/>
          </a:p>
          <a:p>
            <a:pPr marL="0" indent="0">
              <a:lnSpc>
                <a:spcPct val="90000"/>
              </a:lnSpc>
              <a:buNone/>
            </a:pPr>
            <a:endParaRPr lang="en-US" sz="1100" dirty="0"/>
          </a:p>
        </p:txBody>
      </p:sp>
      <p:pic>
        <p:nvPicPr>
          <p:cNvPr id="1026" name="Picture 2" descr="Mrs Bizzy's Class Blog: New Zealand ShakeOut">
            <a:extLst>
              <a:ext uri="{FF2B5EF4-FFF2-40B4-BE49-F238E27FC236}">
                <a16:creationId xmlns:a16="http://schemas.microsoft.com/office/drawing/2014/main" id="{2046CAAF-A176-0E83-F707-538AE339085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3475" y="2782102"/>
            <a:ext cx="4802111" cy="3493534"/>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6">
            <a:extLst>
              <a:ext uri="{FF2B5EF4-FFF2-40B4-BE49-F238E27FC236}">
                <a16:creationId xmlns:a16="http://schemas.microsoft.com/office/drawing/2014/main" id="{8883AD5B-BA1D-4FA6-8AD8-955000251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1126" y="584129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539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97D08-1BAD-A8CB-7BE4-A20ED9CE204B}"/>
              </a:ext>
            </a:extLst>
          </p:cNvPr>
          <p:cNvSpPr>
            <a:spLocks noGrp="1"/>
          </p:cNvSpPr>
          <p:nvPr>
            <p:ph type="title"/>
          </p:nvPr>
        </p:nvSpPr>
        <p:spPr>
          <a:xfrm>
            <a:off x="5661223" y="36064"/>
            <a:ext cx="6177722" cy="1216024"/>
          </a:xfrm>
        </p:spPr>
        <p:txBody>
          <a:bodyPr>
            <a:normAutofit/>
          </a:bodyPr>
          <a:lstStyle/>
          <a:p>
            <a:r>
              <a:rPr lang="en-US" dirty="0"/>
              <a:t>What about typhoons?</a:t>
            </a:r>
          </a:p>
        </p:txBody>
      </p:sp>
      <p:sp>
        <p:nvSpPr>
          <p:cNvPr id="2057" name="Freeform: Shape 2056">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Typhoon disaster preparedness tips, emergency alert radio system ...">
            <a:extLst>
              <a:ext uri="{FF2B5EF4-FFF2-40B4-BE49-F238E27FC236}">
                <a16:creationId xmlns:a16="http://schemas.microsoft.com/office/drawing/2014/main" id="{88126685-3679-6CEE-EE59-AB99ABF0F8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391807"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425227B-5D91-36C2-F4F5-C83D08E01484}"/>
              </a:ext>
            </a:extLst>
          </p:cNvPr>
          <p:cNvSpPr>
            <a:spLocks noGrp="1"/>
          </p:cNvSpPr>
          <p:nvPr>
            <p:ph idx="1"/>
          </p:nvPr>
        </p:nvSpPr>
        <p:spPr>
          <a:xfrm>
            <a:off x="5747454" y="1561103"/>
            <a:ext cx="6005259" cy="5538952"/>
          </a:xfrm>
        </p:spPr>
        <p:txBody>
          <a:bodyPr>
            <a:normAutofit/>
          </a:bodyPr>
          <a:lstStyle/>
          <a:p>
            <a:pPr>
              <a:lnSpc>
                <a:spcPct val="90000"/>
              </a:lnSpc>
            </a:pPr>
            <a:r>
              <a:rPr lang="en-US" sz="1800" dirty="0">
                <a:ea typeface="Batang"/>
              </a:rPr>
              <a:t>Keep yourself informed about the typhoons path. NHK and the internet are your best resources for this.</a:t>
            </a:r>
          </a:p>
          <a:p>
            <a:pPr>
              <a:lnSpc>
                <a:spcPct val="90000"/>
              </a:lnSpc>
            </a:pPr>
            <a:r>
              <a:rPr lang="en-US" sz="1800" dirty="0">
                <a:ea typeface="Batang"/>
              </a:rPr>
              <a:t>STAY INDOORS PLEASE!!!</a:t>
            </a:r>
          </a:p>
          <a:p>
            <a:pPr>
              <a:lnSpc>
                <a:spcPct val="90000"/>
              </a:lnSpc>
            </a:pPr>
            <a:r>
              <a:rPr lang="en-US" sz="1800" dirty="0">
                <a:ea typeface="Batang"/>
              </a:rPr>
              <a:t>Know where your emergency kit is. Keep it somewhere close, like in your genkan, by the bed, or a closet close to your front door if you have one.</a:t>
            </a:r>
          </a:p>
          <a:p>
            <a:pPr>
              <a:lnSpc>
                <a:spcPct val="90000"/>
              </a:lnSpc>
            </a:pPr>
            <a:r>
              <a:rPr lang="en-US" sz="1800" dirty="0">
                <a:ea typeface="Batang"/>
              </a:rPr>
              <a:t>Laundry poles are best taken down from their hooks and secured to the floor of your veranda, or even brought inside if you've got the space. Try to do this BEFORE the weather gets bad to avoid damage and accidents.</a:t>
            </a:r>
            <a:endParaRPr lang="en-US" sz="1800" dirty="0"/>
          </a:p>
          <a:p>
            <a:pPr marL="0" indent="0">
              <a:lnSpc>
                <a:spcPct val="90000"/>
              </a:lnSpc>
              <a:buNone/>
            </a:pPr>
            <a:r>
              <a:rPr lang="en-US" sz="1800" i="1" u="sng" dirty="0"/>
              <a:t>During the actual typhoon</a:t>
            </a:r>
          </a:p>
          <a:p>
            <a:pPr marL="0" indent="0">
              <a:lnSpc>
                <a:spcPct val="90000"/>
              </a:lnSpc>
              <a:buNone/>
            </a:pPr>
            <a:r>
              <a:rPr lang="en-US" sz="1800" b="1" dirty="0"/>
              <a:t>Stay indoors: </a:t>
            </a:r>
            <a:r>
              <a:rPr lang="en-US" sz="1800" dirty="0"/>
              <a:t>Strong winds are no joke.</a:t>
            </a:r>
          </a:p>
          <a:p>
            <a:pPr marL="0" indent="0">
              <a:lnSpc>
                <a:spcPct val="90000"/>
              </a:lnSpc>
              <a:buNone/>
            </a:pPr>
            <a:r>
              <a:rPr lang="en-US" sz="1800" b="1" dirty="0"/>
              <a:t>Be ready to evacuate if necessary: </a:t>
            </a:r>
            <a:r>
              <a:rPr lang="en-US" sz="1800" dirty="0"/>
              <a:t>Again, know where your evacuation site is. Stay indoors until that order is made.</a:t>
            </a:r>
          </a:p>
          <a:p>
            <a:pPr marL="0" indent="0">
              <a:lnSpc>
                <a:spcPct val="90000"/>
              </a:lnSpc>
              <a:buNone/>
            </a:pPr>
            <a:r>
              <a:rPr lang="en-US" sz="1800" b="1" dirty="0"/>
              <a:t>Have some sort of communication: </a:t>
            </a:r>
            <a:r>
              <a:rPr lang="en-US" sz="1800" dirty="0"/>
              <a:t>Having a charged cell phone is your best friend.</a:t>
            </a:r>
            <a:endParaRPr lang="en-US" sz="1800" b="1" dirty="0"/>
          </a:p>
        </p:txBody>
      </p:sp>
      <p:sp>
        <p:nvSpPr>
          <p:cNvPr id="2059" name="Freeform: Shape 2058">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0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38662-4343-0C10-BF35-7221ECCD97AB}"/>
              </a:ext>
            </a:extLst>
          </p:cNvPr>
          <p:cNvSpPr>
            <a:spLocks noGrp="1"/>
          </p:cNvSpPr>
          <p:nvPr>
            <p:ph type="title"/>
          </p:nvPr>
        </p:nvSpPr>
        <p:spPr>
          <a:xfrm>
            <a:off x="4683761" y="609601"/>
            <a:ext cx="6177722" cy="1216024"/>
          </a:xfrm>
        </p:spPr>
        <p:txBody>
          <a:bodyPr>
            <a:normAutofit/>
          </a:bodyPr>
          <a:lstStyle/>
          <a:p>
            <a:r>
              <a:rPr lang="en-US" dirty="0"/>
              <a:t>Quick tangent: Lightning storms</a:t>
            </a:r>
            <a:endParaRPr lang="en-US"/>
          </a:p>
        </p:txBody>
      </p:sp>
      <p:sp>
        <p:nvSpPr>
          <p:cNvPr id="17" name="Freeform: Shape 16">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Shape&#10;&#10;Description automatically generated with medium confidence">
            <a:extLst>
              <a:ext uri="{FF2B5EF4-FFF2-40B4-BE49-F238E27FC236}">
                <a16:creationId xmlns:a16="http://schemas.microsoft.com/office/drawing/2014/main" id="{D6BC3F8D-B032-4D1E-DB28-183FDA1E77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3181" y="1292388"/>
            <a:ext cx="4306964" cy="2821060"/>
          </a:xfrm>
          <a:prstGeom prst="rect">
            <a:avLst/>
          </a:prstGeom>
        </p:spPr>
      </p:pic>
      <p:sp>
        <p:nvSpPr>
          <p:cNvPr id="3" name="Content Placeholder 2">
            <a:extLst>
              <a:ext uri="{FF2B5EF4-FFF2-40B4-BE49-F238E27FC236}">
                <a16:creationId xmlns:a16="http://schemas.microsoft.com/office/drawing/2014/main" id="{AE1B6E4D-B08B-F376-BA49-16B7CC04DB09}"/>
              </a:ext>
            </a:extLst>
          </p:cNvPr>
          <p:cNvSpPr>
            <a:spLocks noGrp="1"/>
          </p:cNvSpPr>
          <p:nvPr>
            <p:ph idx="1"/>
          </p:nvPr>
        </p:nvSpPr>
        <p:spPr>
          <a:xfrm>
            <a:off x="4593325" y="2199238"/>
            <a:ext cx="6784339" cy="4596398"/>
          </a:xfrm>
        </p:spPr>
        <p:txBody>
          <a:bodyPr>
            <a:normAutofit lnSpcReduction="10000"/>
          </a:bodyPr>
          <a:lstStyle/>
          <a:p>
            <a:pPr>
              <a:lnSpc>
                <a:spcPct val="90000"/>
              </a:lnSpc>
            </a:pPr>
            <a:r>
              <a:rPr lang="en-US" dirty="0"/>
              <a:t>Japanese lightning storms can last up to an hour long during the summer months.</a:t>
            </a:r>
          </a:p>
          <a:p>
            <a:pPr marL="0" indent="0">
              <a:lnSpc>
                <a:spcPct val="90000"/>
              </a:lnSpc>
              <a:buNone/>
            </a:pPr>
            <a:r>
              <a:rPr lang="en-US" u="sng" dirty="0"/>
              <a:t>If you’re indoors:</a:t>
            </a:r>
          </a:p>
          <a:p>
            <a:pPr marL="457200" indent="-457200">
              <a:lnSpc>
                <a:spcPct val="90000"/>
              </a:lnSpc>
              <a:buAutoNum type="arabicParenR"/>
            </a:pPr>
            <a:r>
              <a:rPr lang="en-US" dirty="0"/>
              <a:t>Unplug your electrical appliances and try to stay in the center of your room. Being indoors is much safer than being outdoors</a:t>
            </a:r>
          </a:p>
          <a:p>
            <a:pPr marL="0" indent="0">
              <a:lnSpc>
                <a:spcPct val="90000"/>
              </a:lnSpc>
              <a:buNone/>
            </a:pPr>
            <a:r>
              <a:rPr lang="en-US" u="sng" dirty="0"/>
              <a:t>If you’re outdoors:</a:t>
            </a:r>
          </a:p>
          <a:p>
            <a:pPr marL="457200" indent="-457200">
              <a:lnSpc>
                <a:spcPct val="90000"/>
              </a:lnSpc>
              <a:buAutoNum type="arabicParenR"/>
            </a:pPr>
            <a:r>
              <a:rPr lang="en-US" dirty="0"/>
              <a:t>Try to find some sort of cover or shelter, preferably </a:t>
            </a:r>
            <a:r>
              <a:rPr lang="en-US" b="1" dirty="0"/>
              <a:t>NOT </a:t>
            </a:r>
            <a:r>
              <a:rPr lang="en-US" dirty="0"/>
              <a:t>under a tree or the eaves of a roof. Being outside in a large open space like a sports field or beach increases your chance of getting struck by lightning.</a:t>
            </a:r>
          </a:p>
          <a:p>
            <a:pPr marL="457200" indent="-457200">
              <a:lnSpc>
                <a:spcPct val="90000"/>
              </a:lnSpc>
              <a:buAutoNum type="arabicParenR"/>
            </a:pPr>
            <a:r>
              <a:rPr lang="en-US" dirty="0"/>
              <a:t>Don’t hold an umbrella, since that can act as a lightning rod.</a:t>
            </a:r>
          </a:p>
          <a:p>
            <a:pPr marL="457200" indent="-457200">
              <a:lnSpc>
                <a:spcPct val="90000"/>
              </a:lnSpc>
              <a:buAutoNum type="arabicParenR"/>
            </a:pPr>
            <a:r>
              <a:rPr lang="en-US" dirty="0"/>
              <a:t>If you cannot get indoors, get low to the ground and cover your head and neck.</a:t>
            </a:r>
          </a:p>
        </p:txBody>
      </p:sp>
      <p:sp>
        <p:nvSpPr>
          <p:cNvPr id="19" name="Freeform: Shape 18">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with medium confidence">
            <a:extLst>
              <a:ext uri="{FF2B5EF4-FFF2-40B4-BE49-F238E27FC236}">
                <a16:creationId xmlns:a16="http://schemas.microsoft.com/office/drawing/2014/main" id="{8CC092EF-3F0C-6C04-33E8-EA2509F186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4771" y="4036940"/>
            <a:ext cx="4306964" cy="2821060"/>
          </a:xfrm>
          <a:prstGeom prst="rect">
            <a:avLst/>
          </a:prstGeom>
        </p:spPr>
      </p:pic>
    </p:spTree>
    <p:extLst>
      <p:ext uri="{BB962C8B-B14F-4D97-AF65-F5344CB8AC3E}">
        <p14:creationId xmlns:p14="http://schemas.microsoft.com/office/powerpoint/2010/main" val="2919571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7666DE11-17E1-4DC7-B2B7-6DA2E6A9C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B52E493E-0B27-4F3C-AA01-17F0A2564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3E68C-DEC6-686D-EEDA-9E6FE786DECF}"/>
              </a:ext>
            </a:extLst>
          </p:cNvPr>
          <p:cNvSpPr>
            <a:spLocks noGrp="1"/>
          </p:cNvSpPr>
          <p:nvPr>
            <p:ph type="title"/>
          </p:nvPr>
        </p:nvSpPr>
        <p:spPr>
          <a:xfrm>
            <a:off x="7429684" y="52553"/>
            <a:ext cx="3937094" cy="1216024"/>
          </a:xfrm>
        </p:spPr>
        <p:txBody>
          <a:bodyPr>
            <a:normAutofit/>
          </a:bodyPr>
          <a:lstStyle/>
          <a:p>
            <a:pPr algn="ctr">
              <a:lnSpc>
                <a:spcPct val="100000"/>
              </a:lnSpc>
            </a:pPr>
            <a:r>
              <a:rPr lang="en-US" sz="2400" dirty="0"/>
              <a:t>For the mountain folk…</a:t>
            </a:r>
          </a:p>
        </p:txBody>
      </p:sp>
      <p:pic>
        <p:nvPicPr>
          <p:cNvPr id="7" name="Picture 6" descr="Icon&#10;&#10;Description automatically generated">
            <a:extLst>
              <a:ext uri="{FF2B5EF4-FFF2-40B4-BE49-F238E27FC236}">
                <a16:creationId xmlns:a16="http://schemas.microsoft.com/office/drawing/2014/main" id="{622A76BA-F266-9D5A-7F79-ED6203C0CEC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419" r="2511" b="-2"/>
          <a:stretch/>
        </p:blipFill>
        <p:spPr>
          <a:xfrm>
            <a:off x="4" y="1"/>
            <a:ext cx="7037119" cy="6857999"/>
          </a:xfrm>
          <a:custGeom>
            <a:avLst/>
            <a:gdLst/>
            <a:ahLst/>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pic>
      <p:sp>
        <p:nvSpPr>
          <p:cNvPr id="3" name="Content Placeholder 2">
            <a:extLst>
              <a:ext uri="{FF2B5EF4-FFF2-40B4-BE49-F238E27FC236}">
                <a16:creationId xmlns:a16="http://schemas.microsoft.com/office/drawing/2014/main" id="{70915D82-99E8-C5AA-846A-8EF77E62A774}"/>
              </a:ext>
            </a:extLst>
          </p:cNvPr>
          <p:cNvSpPr>
            <a:spLocks noGrp="1"/>
          </p:cNvSpPr>
          <p:nvPr>
            <p:ph idx="1"/>
          </p:nvPr>
        </p:nvSpPr>
        <p:spPr>
          <a:xfrm>
            <a:off x="6922301" y="1552357"/>
            <a:ext cx="4951860" cy="4807124"/>
          </a:xfrm>
        </p:spPr>
        <p:txBody>
          <a:bodyPr vert="horz" lIns="91440" tIns="45720" rIns="91440" bIns="45720" rtlCol="0">
            <a:normAutofit lnSpcReduction="10000"/>
          </a:bodyPr>
          <a:lstStyle/>
          <a:p>
            <a:pPr>
              <a:lnSpc>
                <a:spcPct val="90000"/>
              </a:lnSpc>
            </a:pPr>
            <a:r>
              <a:rPr lang="en-US" sz="1600" dirty="0">
                <a:ea typeface="Batang"/>
              </a:rPr>
              <a:t>The more mountainous regions of Gifu can experience landslides and flooding from snowmelt.</a:t>
            </a:r>
          </a:p>
          <a:p>
            <a:pPr>
              <a:lnSpc>
                <a:spcPct val="90000"/>
              </a:lnSpc>
            </a:pPr>
            <a:r>
              <a:rPr lang="en-US" sz="1600" dirty="0">
                <a:ea typeface="+mn-lt"/>
                <a:cs typeface="+mn-lt"/>
              </a:rPr>
              <a:t>Do not evacuate until you're given notice; the elderly are usually evacuated first because they take more time to get to safety. Better safe than sorry!</a:t>
            </a:r>
            <a:endParaRPr lang="en-US" sz="1600" dirty="0">
              <a:ea typeface="Batang"/>
            </a:endParaRPr>
          </a:p>
          <a:p>
            <a:pPr>
              <a:lnSpc>
                <a:spcPct val="90000"/>
              </a:lnSpc>
            </a:pPr>
            <a:r>
              <a:rPr lang="en-US" sz="1600" dirty="0">
                <a:ea typeface="Batang"/>
              </a:rPr>
              <a:t>Since these disasters are often localized, it’s best to follow your local news outlets for information.</a:t>
            </a:r>
          </a:p>
          <a:p>
            <a:pPr marL="0" indent="0">
              <a:lnSpc>
                <a:spcPct val="90000"/>
              </a:lnSpc>
              <a:buNone/>
            </a:pPr>
            <a:endParaRPr lang="en-US" sz="1600" dirty="0"/>
          </a:p>
          <a:p>
            <a:pPr marL="0">
              <a:lnSpc>
                <a:spcPct val="90000"/>
              </a:lnSpc>
            </a:pPr>
            <a:endParaRPr lang="en-US" sz="1600" dirty="0"/>
          </a:p>
          <a:p>
            <a:pPr marL="0" indent="0">
              <a:lnSpc>
                <a:spcPct val="90000"/>
              </a:lnSpc>
              <a:buNone/>
            </a:pPr>
            <a:r>
              <a:rPr lang="en-US" sz="1600" dirty="0">
                <a:ea typeface="Batang"/>
              </a:rPr>
              <a:t>GENERALLY! </a:t>
            </a:r>
            <a:endParaRPr lang="en-US" sz="1600" dirty="0"/>
          </a:p>
          <a:p>
            <a:pPr marL="0" indent="0">
              <a:lnSpc>
                <a:spcPct val="90000"/>
              </a:lnSpc>
              <a:buNone/>
            </a:pPr>
            <a:r>
              <a:rPr lang="en-US" sz="1600" b="1" dirty="0">
                <a:ea typeface="Batang"/>
              </a:rPr>
              <a:t>Know your evac sites</a:t>
            </a:r>
          </a:p>
          <a:p>
            <a:pPr marL="0" indent="0">
              <a:lnSpc>
                <a:spcPct val="90000"/>
              </a:lnSpc>
              <a:buNone/>
            </a:pPr>
            <a:r>
              <a:rPr lang="en-US" sz="1600" b="1" dirty="0">
                <a:ea typeface="Batang"/>
              </a:rPr>
              <a:t>Keep a prepared emergency safety kit</a:t>
            </a:r>
          </a:p>
          <a:p>
            <a:pPr marL="0" indent="0">
              <a:lnSpc>
                <a:spcPct val="90000"/>
              </a:lnSpc>
              <a:buNone/>
            </a:pPr>
            <a:r>
              <a:rPr lang="en-US" sz="1600" b="1" dirty="0">
                <a:ea typeface="Batang"/>
              </a:rPr>
              <a:t>Have access to cellular communications</a:t>
            </a:r>
          </a:p>
          <a:p>
            <a:pPr marL="0" indent="0">
              <a:lnSpc>
                <a:spcPct val="90000"/>
              </a:lnSpc>
              <a:buNone/>
            </a:pPr>
            <a:endParaRPr lang="en-US" sz="1600" b="1" dirty="0"/>
          </a:p>
          <a:p>
            <a:pPr marL="0" indent="0">
              <a:lnSpc>
                <a:spcPct val="90000"/>
              </a:lnSpc>
              <a:buNone/>
            </a:pPr>
            <a:r>
              <a:rPr lang="en-US" sz="1600" dirty="0">
                <a:ea typeface="Batang"/>
              </a:rPr>
              <a:t>If you have more questions about this topic, please feel free to ask those around you during the Q&amp;A sessions</a:t>
            </a:r>
          </a:p>
          <a:p>
            <a:pPr marL="0" indent="0">
              <a:lnSpc>
                <a:spcPct val="90000"/>
              </a:lnSpc>
              <a:buNone/>
            </a:pPr>
            <a:endParaRPr lang="en-US" sz="1100" b="1" dirty="0"/>
          </a:p>
        </p:txBody>
      </p:sp>
    </p:spTree>
    <p:extLst>
      <p:ext uri="{BB962C8B-B14F-4D97-AF65-F5344CB8AC3E}">
        <p14:creationId xmlns:p14="http://schemas.microsoft.com/office/powerpoint/2010/main" val="387611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heel(1)">
                                      <p:cBhvr>
                                        <p:cTn id="20" dur="2000"/>
                                        <p:tgtEl>
                                          <p:spTgt spid="3">
                                            <p:txEl>
                                              <p:pRg st="5" end="5"/>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heel(1)">
                                      <p:cBhvr>
                                        <p:cTn id="23" dur="2000"/>
                                        <p:tgtEl>
                                          <p:spTgt spid="3">
                                            <p:txEl>
                                              <p:pRg st="6" end="6"/>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heel(1)">
                                      <p:cBhvr>
                                        <p:cTn id="26" dur="2000"/>
                                        <p:tgtEl>
                                          <p:spTgt spid="3">
                                            <p:txEl>
                                              <p:pRg st="7" end="7"/>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heel(1)">
                                      <p:cBhvr>
                                        <p:cTn id="29" dur="20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 calcmode="lin" valueType="num">
                                      <p:cBhvr additive="base">
                                        <p:cTn id="3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5C0E-C8C1-F025-7ADF-8351A6F48D63}"/>
              </a:ext>
            </a:extLst>
          </p:cNvPr>
          <p:cNvSpPr>
            <a:spLocks noGrp="1"/>
          </p:cNvSpPr>
          <p:nvPr>
            <p:ph type="title"/>
          </p:nvPr>
        </p:nvSpPr>
        <p:spPr>
          <a:xfrm>
            <a:off x="0" y="-73687"/>
            <a:ext cx="9810604" cy="1216024"/>
          </a:xfrm>
        </p:spPr>
        <p:txBody>
          <a:bodyPr/>
          <a:lstStyle/>
          <a:p>
            <a:r>
              <a:rPr lang="en-US"/>
              <a:t>Looking at an emergency kit</a:t>
            </a:r>
          </a:p>
        </p:txBody>
      </p:sp>
      <p:sp>
        <p:nvSpPr>
          <p:cNvPr id="3" name="Content Placeholder 2">
            <a:extLst>
              <a:ext uri="{FF2B5EF4-FFF2-40B4-BE49-F238E27FC236}">
                <a16:creationId xmlns:a16="http://schemas.microsoft.com/office/drawing/2014/main" id="{11590009-DA06-1714-05B9-173FE0FCF08E}"/>
              </a:ext>
            </a:extLst>
          </p:cNvPr>
          <p:cNvSpPr>
            <a:spLocks noGrp="1"/>
          </p:cNvSpPr>
          <p:nvPr>
            <p:ph idx="1"/>
          </p:nvPr>
        </p:nvSpPr>
        <p:spPr>
          <a:xfrm>
            <a:off x="0" y="864158"/>
            <a:ext cx="10861483" cy="5993842"/>
          </a:xfrm>
        </p:spPr>
        <p:txBody>
          <a:bodyPr>
            <a:normAutofit fontScale="92500" lnSpcReduction="20000"/>
          </a:bodyPr>
          <a:lstStyle/>
          <a:p>
            <a:pPr marL="0" indent="0" algn="l">
              <a:buNone/>
            </a:pPr>
            <a:r>
              <a:rPr lang="en-US" b="1" i="0" u="sng">
                <a:solidFill>
                  <a:srgbClr val="525252"/>
                </a:solidFill>
                <a:effectLst/>
              </a:rPr>
              <a:t>An emergency kit should include:</a:t>
            </a:r>
          </a:p>
          <a:p>
            <a:pPr algn="l">
              <a:buFont typeface="Arial" panose="020B0604020202020204" pitchFamily="34" charset="0"/>
              <a:buChar char="•"/>
            </a:pPr>
            <a:r>
              <a:rPr lang="en-US" b="0" i="0">
                <a:solidFill>
                  <a:srgbClr val="525252"/>
                </a:solidFill>
                <a:effectLst/>
              </a:rPr>
              <a:t>Water (4 liters(1 gallon) per person per day. Change water every 3-5 months)</a:t>
            </a:r>
          </a:p>
          <a:p>
            <a:pPr algn="l">
              <a:buFont typeface="Arial" panose="020B0604020202020204" pitchFamily="34" charset="0"/>
              <a:buChar char="•"/>
            </a:pPr>
            <a:r>
              <a:rPr lang="en-US" b="0" i="0">
                <a:solidFill>
                  <a:srgbClr val="525252"/>
                </a:solidFill>
                <a:effectLst/>
              </a:rPr>
              <a:t>Food (canned or pre-cooked, requiring no heat or water)</a:t>
            </a:r>
          </a:p>
          <a:p>
            <a:pPr algn="l">
              <a:buFont typeface="Arial" panose="020B0604020202020204" pitchFamily="34" charset="0"/>
              <a:buChar char="•"/>
            </a:pPr>
            <a:r>
              <a:rPr lang="en-US" b="0" i="0">
                <a:solidFill>
                  <a:srgbClr val="525252"/>
                </a:solidFill>
                <a:effectLst/>
              </a:rPr>
              <a:t>Flashlight with spare batteries and bulbs</a:t>
            </a:r>
          </a:p>
          <a:p>
            <a:pPr algn="l">
              <a:buFont typeface="Arial" panose="020B0604020202020204" pitchFamily="34" charset="0"/>
              <a:buChar char="•"/>
            </a:pPr>
            <a:r>
              <a:rPr lang="en-US" b="0" i="0">
                <a:solidFill>
                  <a:srgbClr val="525252"/>
                </a:solidFill>
                <a:effectLst/>
              </a:rPr>
              <a:t>Radio (battery operated with spare batteries)</a:t>
            </a:r>
          </a:p>
          <a:p>
            <a:pPr algn="l">
              <a:buFont typeface="Arial" panose="020B0604020202020204" pitchFamily="34" charset="0"/>
              <a:buChar char="•"/>
            </a:pPr>
            <a:r>
              <a:rPr lang="en-US" b="0" i="0">
                <a:solidFill>
                  <a:srgbClr val="525252"/>
                </a:solidFill>
                <a:effectLst/>
              </a:rPr>
              <a:t>Large plastic trash bags (for waste, water protection or temporary blanket)</a:t>
            </a:r>
          </a:p>
          <a:p>
            <a:pPr algn="l">
              <a:buFont typeface="Arial" panose="020B0604020202020204" pitchFamily="34" charset="0"/>
              <a:buChar char="•"/>
            </a:pPr>
            <a:r>
              <a:rPr lang="en-US" b="0" i="0">
                <a:solidFill>
                  <a:srgbClr val="525252"/>
                </a:solidFill>
                <a:effectLst/>
              </a:rPr>
              <a:t>Hand soap and/or disinfecting hand cleaner gel that does not require water</a:t>
            </a:r>
          </a:p>
          <a:p>
            <a:pPr algn="l">
              <a:buFont typeface="Arial" panose="020B0604020202020204" pitchFamily="34" charset="0"/>
              <a:buChar char="•"/>
            </a:pPr>
            <a:r>
              <a:rPr lang="en-US" b="0" i="0">
                <a:solidFill>
                  <a:srgbClr val="525252"/>
                </a:solidFill>
                <a:effectLst/>
              </a:rPr>
              <a:t>Toilet paper</a:t>
            </a:r>
          </a:p>
          <a:p>
            <a:pPr algn="l">
              <a:buFont typeface="Arial" panose="020B0604020202020204" pitchFamily="34" charset="0"/>
              <a:buChar char="•"/>
            </a:pPr>
            <a:r>
              <a:rPr lang="en-US" b="0" i="0">
                <a:solidFill>
                  <a:srgbClr val="525252"/>
                </a:solidFill>
                <a:effectLst/>
              </a:rPr>
              <a:t>Feminine hygiene supplies</a:t>
            </a:r>
          </a:p>
          <a:p>
            <a:pPr algn="l">
              <a:buFont typeface="Arial" panose="020B0604020202020204" pitchFamily="34" charset="0"/>
              <a:buChar char="•"/>
            </a:pPr>
            <a:r>
              <a:rPr lang="en-US" b="0" i="0">
                <a:solidFill>
                  <a:srgbClr val="525252"/>
                </a:solidFill>
                <a:effectLst/>
              </a:rPr>
              <a:t>Essential medications as required; glasses if you normally wear contacts</a:t>
            </a:r>
          </a:p>
          <a:p>
            <a:pPr algn="l">
              <a:buFont typeface="Arial" panose="020B0604020202020204" pitchFamily="34" charset="0"/>
              <a:buChar char="•"/>
            </a:pPr>
            <a:r>
              <a:rPr lang="en-US" b="0" i="0">
                <a:solidFill>
                  <a:srgbClr val="525252"/>
                </a:solidFill>
                <a:effectLst/>
              </a:rPr>
              <a:t>Paper plates, cups, plastic utensils, cooking foil, plastic wrap (wrapped around plates so that they were re-usable) and paper towels</a:t>
            </a:r>
          </a:p>
          <a:p>
            <a:pPr algn="l">
              <a:buFont typeface="Arial" panose="020B0604020202020204" pitchFamily="34" charset="0"/>
              <a:buChar char="•"/>
            </a:pPr>
            <a:r>
              <a:rPr lang="en-US" b="0" i="0">
                <a:solidFill>
                  <a:srgbClr val="525252"/>
                </a:solidFill>
                <a:effectLst/>
              </a:rPr>
              <a:t>First Aid kit with instructions</a:t>
            </a:r>
          </a:p>
          <a:p>
            <a:pPr algn="l">
              <a:buFont typeface="Arial" panose="020B0604020202020204" pitchFamily="34" charset="0"/>
              <a:buChar char="•"/>
            </a:pPr>
            <a:r>
              <a:rPr lang="en-US" b="0" i="0">
                <a:solidFill>
                  <a:srgbClr val="525252"/>
                </a:solidFill>
                <a:effectLst/>
              </a:rPr>
              <a:t>Yen in small bills (ATMs may not work after a disaster), with coins and phone cards for public phones.</a:t>
            </a:r>
          </a:p>
          <a:p>
            <a:pPr algn="l">
              <a:buFont typeface="Arial" panose="020B0604020202020204" pitchFamily="34" charset="0"/>
              <a:buChar char="•"/>
            </a:pPr>
            <a:r>
              <a:rPr lang="en-US" b="0" i="0">
                <a:solidFill>
                  <a:srgbClr val="525252"/>
                </a:solidFill>
                <a:effectLst/>
              </a:rPr>
              <a:t>Completed print out of emergency pocket guide</a:t>
            </a:r>
            <a:endParaRPr lang="en-US">
              <a:solidFill>
                <a:srgbClr val="525252"/>
              </a:solidFill>
            </a:endParaRPr>
          </a:p>
          <a:p>
            <a:pPr algn="l">
              <a:buFont typeface="Arial" panose="020B0604020202020204" pitchFamily="34" charset="0"/>
              <a:buChar char="•"/>
            </a:pPr>
            <a:r>
              <a:rPr lang="en-US" b="0" i="0">
                <a:solidFill>
                  <a:srgbClr val="525252"/>
                </a:solidFill>
                <a:effectLst/>
              </a:rPr>
              <a:t>Print out of important contact information (supervisor, embassy, school numbers, home country contact numbers)</a:t>
            </a:r>
          </a:p>
        </p:txBody>
      </p:sp>
      <p:sp>
        <p:nvSpPr>
          <p:cNvPr id="4" name="TextBox 3">
            <a:extLst>
              <a:ext uri="{FF2B5EF4-FFF2-40B4-BE49-F238E27FC236}">
                <a16:creationId xmlns:a16="http://schemas.microsoft.com/office/drawing/2014/main" id="{BBA9E101-6731-51C6-16D4-EFB1168E4A7B}"/>
              </a:ext>
            </a:extLst>
          </p:cNvPr>
          <p:cNvSpPr txBox="1"/>
          <p:nvPr/>
        </p:nvSpPr>
        <p:spPr>
          <a:xfrm>
            <a:off x="8754717" y="383761"/>
            <a:ext cx="284921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Kits can be prepared at home or bought in home department stores and online.</a:t>
            </a:r>
          </a:p>
          <a:p>
            <a:r>
              <a:rPr lang="en-US"/>
              <a:t>If you're making your own, you can customize it for more specific needs, like if you have kids, a pet, a partner, or specfic medication and products.</a:t>
            </a:r>
          </a:p>
        </p:txBody>
      </p:sp>
    </p:spTree>
    <p:extLst>
      <p:ext uri="{BB962C8B-B14F-4D97-AF65-F5344CB8AC3E}">
        <p14:creationId xmlns:p14="http://schemas.microsoft.com/office/powerpoint/2010/main" val="423385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60022CF-D73B-45FB-8DD4-1B1C0C92E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7150D-C030-977F-A6B2-615D2DC65A98}"/>
              </a:ext>
            </a:extLst>
          </p:cNvPr>
          <p:cNvSpPr>
            <a:spLocks noGrp="1"/>
          </p:cNvSpPr>
          <p:nvPr>
            <p:ph type="title"/>
          </p:nvPr>
        </p:nvSpPr>
        <p:spPr>
          <a:xfrm>
            <a:off x="1050879" y="609600"/>
            <a:ext cx="4173942" cy="5644775"/>
          </a:xfrm>
        </p:spPr>
        <p:txBody>
          <a:bodyPr>
            <a:normAutofit/>
          </a:bodyPr>
          <a:lstStyle/>
          <a:p>
            <a:r>
              <a:rPr lang="en-US" sz="2400">
                <a:ea typeface="Batang"/>
              </a:rPr>
              <a:t>The Japanese meteorological agency </a:t>
            </a:r>
            <a:br>
              <a:rPr lang="en-US" sz="2400">
                <a:ea typeface="Batang"/>
              </a:rPr>
            </a:br>
            <a:r>
              <a:rPr lang="en-US" sz="2400">
                <a:ea typeface="Batang"/>
              </a:rPr>
              <a:t>(the JMA)</a:t>
            </a:r>
            <a:endParaRPr lang="en-US" sz="2400"/>
          </a:p>
        </p:txBody>
      </p:sp>
      <p:graphicFrame>
        <p:nvGraphicFramePr>
          <p:cNvPr id="15" name="Content Placeholder 2">
            <a:extLst>
              <a:ext uri="{FF2B5EF4-FFF2-40B4-BE49-F238E27FC236}">
                <a16:creationId xmlns:a16="http://schemas.microsoft.com/office/drawing/2014/main" id="{CB1C4943-F70B-82B3-1152-E970192F1BA5}"/>
              </a:ext>
            </a:extLst>
          </p:cNvPr>
          <p:cNvGraphicFramePr>
            <a:graphicFrameLocks noGrp="1"/>
          </p:cNvGraphicFramePr>
          <p:nvPr>
            <p:ph idx="1"/>
            <p:extLst>
              <p:ext uri="{D42A27DB-BD31-4B8C-83A1-F6EECF244321}">
                <p14:modId xmlns:p14="http://schemas.microsoft.com/office/powerpoint/2010/main" val="3075050371"/>
              </p:ext>
            </p:extLst>
          </p:nvPr>
        </p:nvGraphicFramePr>
        <p:xfrm>
          <a:off x="5629701" y="609601"/>
          <a:ext cx="5568287" cy="564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7639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3">
            <a:extLst>
              <a:ext uri="{FF2B5EF4-FFF2-40B4-BE49-F238E27FC236}">
                <a16:creationId xmlns:a16="http://schemas.microsoft.com/office/drawing/2014/main" id="{DD68B093-D5D0-413E-B63F-4E732B9D0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reeform: Shape 1045">
            <a:extLst>
              <a:ext uri="{FF2B5EF4-FFF2-40B4-BE49-F238E27FC236}">
                <a16:creationId xmlns:a16="http://schemas.microsoft.com/office/drawing/2014/main" id="{AD476645-8D91-4AA1-99AA-A41FB3897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29883" cy="6858000"/>
          </a:xfrm>
          <a:custGeom>
            <a:avLst/>
            <a:gdLst>
              <a:gd name="connsiteX0" fmla="*/ 0 w 8829883"/>
              <a:gd name="connsiteY0" fmla="*/ 0 h 6858000"/>
              <a:gd name="connsiteX1" fmla="*/ 723900 w 8829883"/>
              <a:gd name="connsiteY1" fmla="*/ 0 h 6858000"/>
              <a:gd name="connsiteX2" fmla="*/ 2899611 w 8829883"/>
              <a:gd name="connsiteY2" fmla="*/ 0 h 6858000"/>
              <a:gd name="connsiteX3" fmla="*/ 2899611 w 8829883"/>
              <a:gd name="connsiteY3" fmla="*/ 454 h 6858000"/>
              <a:gd name="connsiteX4" fmla="*/ 7893368 w 8829883"/>
              <a:gd name="connsiteY4" fmla="*/ 1496 h 6858000"/>
              <a:gd name="connsiteX5" fmla="*/ 7869582 w 8829883"/>
              <a:gd name="connsiteY5" fmla="*/ 71879 h 6858000"/>
              <a:gd name="connsiteX6" fmla="*/ 7886895 w 8829883"/>
              <a:gd name="connsiteY6" fmla="*/ 187470 h 6858000"/>
              <a:gd name="connsiteX7" fmla="*/ 7882119 w 8829883"/>
              <a:gd name="connsiteY7" fmla="*/ 277365 h 6858000"/>
              <a:gd name="connsiteX8" fmla="*/ 7895991 w 8829883"/>
              <a:gd name="connsiteY8" fmla="*/ 346246 h 6858000"/>
              <a:gd name="connsiteX9" fmla="*/ 7891335 w 8829883"/>
              <a:gd name="connsiteY9" fmla="*/ 373517 h 6858000"/>
              <a:gd name="connsiteX10" fmla="*/ 7881842 w 8829883"/>
              <a:gd name="connsiteY10" fmla="*/ 408648 h 6858000"/>
              <a:gd name="connsiteX11" fmla="*/ 7868532 w 8829883"/>
              <a:gd name="connsiteY11" fmla="*/ 474050 h 6858000"/>
              <a:gd name="connsiteX12" fmla="*/ 7835844 w 8829883"/>
              <a:gd name="connsiteY12" fmla="*/ 527194 h 6858000"/>
              <a:gd name="connsiteX13" fmla="*/ 7808260 w 8829883"/>
              <a:gd name="connsiteY13" fmla="*/ 569723 h 6858000"/>
              <a:gd name="connsiteX14" fmla="*/ 7805612 w 8829883"/>
              <a:gd name="connsiteY14" fmla="*/ 629088 h 6858000"/>
              <a:gd name="connsiteX15" fmla="*/ 7837166 w 8829883"/>
              <a:gd name="connsiteY15" fmla="*/ 676108 h 6858000"/>
              <a:gd name="connsiteX16" fmla="*/ 7851045 w 8829883"/>
              <a:gd name="connsiteY16" fmla="*/ 771520 h 6858000"/>
              <a:gd name="connsiteX17" fmla="*/ 7872025 w 8829883"/>
              <a:gd name="connsiteY17" fmla="*/ 826741 h 6858000"/>
              <a:gd name="connsiteX18" fmla="*/ 7875013 w 8829883"/>
              <a:gd name="connsiteY18" fmla="*/ 871450 h 6858000"/>
              <a:gd name="connsiteX19" fmla="*/ 7872432 w 8829883"/>
              <a:gd name="connsiteY19" fmla="*/ 930795 h 6858000"/>
              <a:gd name="connsiteX20" fmla="*/ 7875655 w 8829883"/>
              <a:gd name="connsiteY20" fmla="*/ 1039090 h 6858000"/>
              <a:gd name="connsiteX21" fmla="*/ 7838078 w 8829883"/>
              <a:gd name="connsiteY21" fmla="*/ 1138030 h 6858000"/>
              <a:gd name="connsiteX22" fmla="*/ 7821448 w 8829883"/>
              <a:gd name="connsiteY22" fmla="*/ 1219394 h 6858000"/>
              <a:gd name="connsiteX23" fmla="*/ 7822973 w 8829883"/>
              <a:gd name="connsiteY23" fmla="*/ 1272242 h 6858000"/>
              <a:gd name="connsiteX24" fmla="*/ 7818282 w 8829883"/>
              <a:gd name="connsiteY24" fmla="*/ 1341591 h 6858000"/>
              <a:gd name="connsiteX25" fmla="*/ 7836258 w 8829883"/>
              <a:gd name="connsiteY25" fmla="*/ 1426833 h 6858000"/>
              <a:gd name="connsiteX26" fmla="*/ 7826152 w 8829883"/>
              <a:gd name="connsiteY26" fmla="*/ 1461933 h 6858000"/>
              <a:gd name="connsiteX27" fmla="*/ 7831768 w 8829883"/>
              <a:gd name="connsiteY27" fmla="*/ 1474139 h 6858000"/>
              <a:gd name="connsiteX28" fmla="*/ 7817196 w 8829883"/>
              <a:gd name="connsiteY28" fmla="*/ 1609254 h 6858000"/>
              <a:gd name="connsiteX29" fmla="*/ 7770505 w 8829883"/>
              <a:gd name="connsiteY29" fmla="*/ 1767407 h 6858000"/>
              <a:gd name="connsiteX30" fmla="*/ 7762919 w 8829883"/>
              <a:gd name="connsiteY30" fmla="*/ 1904844 h 6858000"/>
              <a:gd name="connsiteX31" fmla="*/ 7766866 w 8829883"/>
              <a:gd name="connsiteY31" fmla="*/ 1957179 h 6858000"/>
              <a:gd name="connsiteX32" fmla="*/ 7773064 w 8829883"/>
              <a:gd name="connsiteY32" fmla="*/ 2044640 h 6858000"/>
              <a:gd name="connsiteX33" fmla="*/ 7794047 w 8829883"/>
              <a:gd name="connsiteY33" fmla="*/ 2118761 h 6858000"/>
              <a:gd name="connsiteX34" fmla="*/ 7798133 w 8829883"/>
              <a:gd name="connsiteY34" fmla="*/ 2140040 h 6858000"/>
              <a:gd name="connsiteX35" fmla="*/ 7771312 w 8829883"/>
              <a:gd name="connsiteY35" fmla="*/ 2193292 h 6858000"/>
              <a:gd name="connsiteX36" fmla="*/ 7771054 w 8829883"/>
              <a:gd name="connsiteY36" fmla="*/ 2250961 h 6858000"/>
              <a:gd name="connsiteX37" fmla="*/ 7756583 w 8829883"/>
              <a:gd name="connsiteY37" fmla="*/ 2337555 h 6858000"/>
              <a:gd name="connsiteX38" fmla="*/ 7742362 w 8829883"/>
              <a:gd name="connsiteY38" fmla="*/ 2411360 h 6858000"/>
              <a:gd name="connsiteX39" fmla="*/ 7717009 w 8829883"/>
              <a:gd name="connsiteY39" fmla="*/ 2529941 h 6858000"/>
              <a:gd name="connsiteX40" fmla="*/ 7709959 w 8829883"/>
              <a:gd name="connsiteY40" fmla="*/ 2601138 h 6858000"/>
              <a:gd name="connsiteX41" fmla="*/ 7690720 w 8829883"/>
              <a:gd name="connsiteY41" fmla="*/ 2640695 h 6858000"/>
              <a:gd name="connsiteX42" fmla="*/ 7704675 w 8829883"/>
              <a:gd name="connsiteY42" fmla="*/ 2880990 h 6858000"/>
              <a:gd name="connsiteX43" fmla="*/ 7680571 w 8829883"/>
              <a:gd name="connsiteY43" fmla="*/ 3041883 h 6858000"/>
              <a:gd name="connsiteX44" fmla="*/ 7680501 w 8829883"/>
              <a:gd name="connsiteY44" fmla="*/ 3120847 h 6858000"/>
              <a:gd name="connsiteX45" fmla="*/ 7679792 w 8829883"/>
              <a:gd name="connsiteY45" fmla="*/ 3213223 h 6858000"/>
              <a:gd name="connsiteX46" fmla="*/ 7663577 w 8829883"/>
              <a:gd name="connsiteY46" fmla="*/ 3257980 h 6858000"/>
              <a:gd name="connsiteX47" fmla="*/ 7670372 w 8829883"/>
              <a:gd name="connsiteY47" fmla="*/ 3319870 h 6858000"/>
              <a:gd name="connsiteX48" fmla="*/ 7659210 w 8829883"/>
              <a:gd name="connsiteY48" fmla="*/ 3336975 h 6858000"/>
              <a:gd name="connsiteX49" fmla="*/ 7663790 w 8829883"/>
              <a:gd name="connsiteY49" fmla="*/ 3375005 h 6858000"/>
              <a:gd name="connsiteX50" fmla="*/ 7660235 w 8829883"/>
              <a:gd name="connsiteY50" fmla="*/ 3426516 h 6858000"/>
              <a:gd name="connsiteX51" fmla="*/ 7665486 w 8829883"/>
              <a:gd name="connsiteY51" fmla="*/ 3483295 h 6858000"/>
              <a:gd name="connsiteX52" fmla="*/ 7666126 w 8829883"/>
              <a:gd name="connsiteY52" fmla="*/ 3554065 h 6858000"/>
              <a:gd name="connsiteX53" fmla="*/ 7672381 w 8829883"/>
              <a:gd name="connsiteY53" fmla="*/ 3603550 h 6858000"/>
              <a:gd name="connsiteX54" fmla="*/ 7667729 w 8829883"/>
              <a:gd name="connsiteY54" fmla="*/ 3620698 h 6858000"/>
              <a:gd name="connsiteX55" fmla="*/ 7716596 w 8829883"/>
              <a:gd name="connsiteY55" fmla="*/ 3697238 h 6858000"/>
              <a:gd name="connsiteX56" fmla="*/ 7747466 w 8829883"/>
              <a:gd name="connsiteY56" fmla="*/ 3874032 h 6858000"/>
              <a:gd name="connsiteX57" fmla="*/ 7834319 w 8829883"/>
              <a:gd name="connsiteY57" fmla="*/ 4110321 h 6858000"/>
              <a:gd name="connsiteX58" fmla="*/ 7867564 w 8829883"/>
              <a:gd name="connsiteY58" fmla="*/ 4394443 h 6858000"/>
              <a:gd name="connsiteX59" fmla="*/ 7889499 w 8829883"/>
              <a:gd name="connsiteY59" fmla="*/ 4481516 h 6858000"/>
              <a:gd name="connsiteX60" fmla="*/ 7896009 w 8829883"/>
              <a:gd name="connsiteY60" fmla="*/ 4570151 h 6858000"/>
              <a:gd name="connsiteX61" fmla="*/ 7921149 w 8829883"/>
              <a:gd name="connsiteY61" fmla="*/ 4609273 h 6858000"/>
              <a:gd name="connsiteX62" fmla="*/ 7990345 w 8829883"/>
              <a:gd name="connsiteY62" fmla="*/ 4720709 h 6858000"/>
              <a:gd name="connsiteX63" fmla="*/ 8042196 w 8829883"/>
              <a:gd name="connsiteY63" fmla="*/ 4823185 h 6858000"/>
              <a:gd name="connsiteX64" fmla="*/ 8055295 w 8829883"/>
              <a:gd name="connsiteY64" fmla="*/ 4829890 h 6858000"/>
              <a:gd name="connsiteX65" fmla="*/ 8064976 w 8829883"/>
              <a:gd name="connsiteY65" fmla="*/ 4839887 h 6858000"/>
              <a:gd name="connsiteX66" fmla="*/ 8064641 w 8829883"/>
              <a:gd name="connsiteY66" fmla="*/ 4841844 h 6858000"/>
              <a:gd name="connsiteX67" fmla="*/ 8095025 w 8829883"/>
              <a:gd name="connsiteY67" fmla="*/ 4882737 h 6858000"/>
              <a:gd name="connsiteX68" fmla="*/ 8095152 w 8829883"/>
              <a:gd name="connsiteY68" fmla="*/ 4886987 h 6858000"/>
              <a:gd name="connsiteX69" fmla="*/ 8111844 w 8829883"/>
              <a:gd name="connsiteY69" fmla="*/ 4913701 h 6858000"/>
              <a:gd name="connsiteX70" fmla="*/ 8112706 w 8829883"/>
              <a:gd name="connsiteY70" fmla="*/ 4942285 h 6858000"/>
              <a:gd name="connsiteX71" fmla="*/ 8120594 w 8829883"/>
              <a:gd name="connsiteY71" fmla="*/ 5017893 h 6858000"/>
              <a:gd name="connsiteX72" fmla="*/ 8123257 w 8829883"/>
              <a:gd name="connsiteY72" fmla="*/ 5024073 h 6858000"/>
              <a:gd name="connsiteX73" fmla="*/ 8125768 w 8829883"/>
              <a:gd name="connsiteY73" fmla="*/ 5030584 h 6858000"/>
              <a:gd name="connsiteX74" fmla="*/ 8128671 w 8829883"/>
              <a:gd name="connsiteY74" fmla="*/ 5034636 h 6858000"/>
              <a:gd name="connsiteX75" fmla="*/ 8134221 w 8829883"/>
              <a:gd name="connsiteY75" fmla="*/ 5046141 h 6858000"/>
              <a:gd name="connsiteX76" fmla="*/ 8134444 w 8829883"/>
              <a:gd name="connsiteY76" fmla="*/ 5050962 h 6858000"/>
              <a:gd name="connsiteX77" fmla="*/ 8132097 w 8829883"/>
              <a:gd name="connsiteY77" fmla="*/ 5054116 h 6858000"/>
              <a:gd name="connsiteX78" fmla="*/ 8132949 w 8829883"/>
              <a:gd name="connsiteY78" fmla="*/ 5054989 h 6858000"/>
              <a:gd name="connsiteX79" fmla="*/ 8144485 w 8829883"/>
              <a:gd name="connsiteY79" fmla="*/ 5116013 h 6858000"/>
              <a:gd name="connsiteX80" fmla="*/ 8144659 w 8829883"/>
              <a:gd name="connsiteY80" fmla="*/ 5116809 h 6858000"/>
              <a:gd name="connsiteX81" fmla="*/ 8162234 w 8829883"/>
              <a:gd name="connsiteY81" fmla="*/ 5129105 h 6858000"/>
              <a:gd name="connsiteX82" fmla="*/ 8226967 w 8829883"/>
              <a:gd name="connsiteY82" fmla="*/ 5202821 h 6858000"/>
              <a:gd name="connsiteX83" fmla="*/ 8360194 w 8829883"/>
              <a:gd name="connsiteY83" fmla="*/ 5397075 h 6858000"/>
              <a:gd name="connsiteX84" fmla="*/ 8384145 w 8829883"/>
              <a:gd name="connsiteY84" fmla="*/ 5467080 h 6858000"/>
              <a:gd name="connsiteX85" fmla="*/ 8416773 w 8829883"/>
              <a:gd name="connsiteY85" fmla="*/ 5493882 h 6858000"/>
              <a:gd name="connsiteX86" fmla="*/ 8429667 w 8829883"/>
              <a:gd name="connsiteY86" fmla="*/ 5590605 h 6858000"/>
              <a:gd name="connsiteX87" fmla="*/ 8506235 w 8829883"/>
              <a:gd name="connsiteY87" fmla="*/ 5685507 h 6858000"/>
              <a:gd name="connsiteX88" fmla="*/ 8537925 w 8829883"/>
              <a:gd name="connsiteY88" fmla="*/ 5756235 h 6858000"/>
              <a:gd name="connsiteX89" fmla="*/ 8592162 w 8829883"/>
              <a:gd name="connsiteY89" fmla="*/ 5913062 h 6858000"/>
              <a:gd name="connsiteX90" fmla="*/ 8629162 w 8829883"/>
              <a:gd name="connsiteY90" fmla="*/ 5968992 h 6858000"/>
              <a:gd name="connsiteX91" fmla="*/ 8626026 w 8829883"/>
              <a:gd name="connsiteY91" fmla="*/ 5975711 h 6858000"/>
              <a:gd name="connsiteX92" fmla="*/ 8638741 w 8829883"/>
              <a:gd name="connsiteY92" fmla="*/ 6017877 h 6858000"/>
              <a:gd name="connsiteX93" fmla="*/ 8687880 w 8829883"/>
              <a:gd name="connsiteY93" fmla="*/ 6149197 h 6858000"/>
              <a:gd name="connsiteX94" fmla="*/ 8738885 w 8829883"/>
              <a:gd name="connsiteY94" fmla="*/ 6239177 h 6858000"/>
              <a:gd name="connsiteX95" fmla="*/ 8742293 w 8829883"/>
              <a:gd name="connsiteY95" fmla="*/ 6269973 h 6858000"/>
              <a:gd name="connsiteX96" fmla="*/ 8748318 w 8829883"/>
              <a:gd name="connsiteY96" fmla="*/ 6321477 h 6858000"/>
              <a:gd name="connsiteX97" fmla="*/ 8740264 w 8829883"/>
              <a:gd name="connsiteY97" fmla="*/ 6363570 h 6858000"/>
              <a:gd name="connsiteX98" fmla="*/ 8750282 w 8829883"/>
              <a:gd name="connsiteY98" fmla="*/ 6405211 h 6858000"/>
              <a:gd name="connsiteX99" fmla="*/ 8780770 w 8829883"/>
              <a:gd name="connsiteY99" fmla="*/ 6526653 h 6858000"/>
              <a:gd name="connsiteX100" fmla="*/ 8788697 w 8829883"/>
              <a:gd name="connsiteY100" fmla="*/ 6566039 h 6858000"/>
              <a:gd name="connsiteX101" fmla="*/ 8805801 w 8829883"/>
              <a:gd name="connsiteY101" fmla="*/ 6674924 h 6858000"/>
              <a:gd name="connsiteX102" fmla="*/ 8819458 w 8829883"/>
              <a:gd name="connsiteY102" fmla="*/ 6784979 h 6858000"/>
              <a:gd name="connsiteX103" fmla="*/ 8807945 w 8829883"/>
              <a:gd name="connsiteY103" fmla="*/ 6855780 h 6858000"/>
              <a:gd name="connsiteX104" fmla="*/ 8808350 w 8829883"/>
              <a:gd name="connsiteY104" fmla="*/ 6856508 h 6858000"/>
              <a:gd name="connsiteX105" fmla="*/ 2899611 w 8829883"/>
              <a:gd name="connsiteY105" fmla="*/ 6857599 h 6858000"/>
              <a:gd name="connsiteX106" fmla="*/ 2899611 w 8829883"/>
              <a:gd name="connsiteY106" fmla="*/ 6858000 h 6858000"/>
              <a:gd name="connsiteX107" fmla="*/ 723900 w 8829883"/>
              <a:gd name="connsiteY107" fmla="*/ 6858000 h 6858000"/>
              <a:gd name="connsiteX108" fmla="*/ 0 w 8829883"/>
              <a:gd name="connsiteY10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8829883" h="6858000">
                <a:moveTo>
                  <a:pt x="0" y="0"/>
                </a:moveTo>
                <a:lnTo>
                  <a:pt x="723900" y="0"/>
                </a:lnTo>
                <a:lnTo>
                  <a:pt x="2899611" y="0"/>
                </a:lnTo>
                <a:lnTo>
                  <a:pt x="2899611" y="454"/>
                </a:lnTo>
                <a:lnTo>
                  <a:pt x="7893368" y="1496"/>
                </a:lnTo>
                <a:lnTo>
                  <a:pt x="7869582" y="71879"/>
                </a:lnTo>
                <a:lnTo>
                  <a:pt x="7886895" y="187470"/>
                </a:lnTo>
                <a:lnTo>
                  <a:pt x="7882119" y="277365"/>
                </a:lnTo>
                <a:cubicBezTo>
                  <a:pt x="7875900" y="290114"/>
                  <a:pt x="7902243" y="330262"/>
                  <a:pt x="7895991" y="346246"/>
                </a:cubicBezTo>
                <a:cubicBezTo>
                  <a:pt x="7893456" y="355592"/>
                  <a:pt x="7887147" y="361969"/>
                  <a:pt x="7891335" y="373517"/>
                </a:cubicBezTo>
                <a:cubicBezTo>
                  <a:pt x="7895602" y="389016"/>
                  <a:pt x="7871592" y="401168"/>
                  <a:pt x="7881842" y="408648"/>
                </a:cubicBezTo>
                <a:cubicBezTo>
                  <a:pt x="7865065" y="417648"/>
                  <a:pt x="7872620" y="452979"/>
                  <a:pt x="7868532" y="474050"/>
                </a:cubicBezTo>
                <a:cubicBezTo>
                  <a:pt x="7853778" y="479060"/>
                  <a:pt x="7850935" y="489514"/>
                  <a:pt x="7835844" y="527194"/>
                </a:cubicBezTo>
                <a:cubicBezTo>
                  <a:pt x="7819198" y="532133"/>
                  <a:pt x="7834612" y="554318"/>
                  <a:pt x="7808260" y="569723"/>
                </a:cubicBezTo>
                <a:lnTo>
                  <a:pt x="7805612" y="629088"/>
                </a:lnTo>
                <a:cubicBezTo>
                  <a:pt x="7822181" y="658375"/>
                  <a:pt x="7843286" y="628668"/>
                  <a:pt x="7837166" y="676108"/>
                </a:cubicBezTo>
                <a:lnTo>
                  <a:pt x="7851045" y="771520"/>
                </a:lnTo>
                <a:cubicBezTo>
                  <a:pt x="7845014" y="794446"/>
                  <a:pt x="7876752" y="798773"/>
                  <a:pt x="7872025" y="826741"/>
                </a:cubicBezTo>
                <a:cubicBezTo>
                  <a:pt x="7871325" y="842533"/>
                  <a:pt x="7862429" y="855601"/>
                  <a:pt x="7875013" y="871450"/>
                </a:cubicBezTo>
                <a:cubicBezTo>
                  <a:pt x="7889412" y="893399"/>
                  <a:pt x="7850435" y="924300"/>
                  <a:pt x="7872432" y="930795"/>
                </a:cubicBezTo>
                <a:cubicBezTo>
                  <a:pt x="7845414" y="953175"/>
                  <a:pt x="7887863" y="999760"/>
                  <a:pt x="7875655" y="1039090"/>
                </a:cubicBezTo>
                <a:cubicBezTo>
                  <a:pt x="7850663" y="1054257"/>
                  <a:pt x="7849862" y="1071925"/>
                  <a:pt x="7838078" y="1138030"/>
                </a:cubicBezTo>
                <a:cubicBezTo>
                  <a:pt x="7809579" y="1154037"/>
                  <a:pt x="7863353" y="1182266"/>
                  <a:pt x="7821448" y="1219394"/>
                </a:cubicBezTo>
                <a:cubicBezTo>
                  <a:pt x="7823834" y="1223017"/>
                  <a:pt x="7823501" y="1251876"/>
                  <a:pt x="7822973" y="1272242"/>
                </a:cubicBezTo>
                <a:cubicBezTo>
                  <a:pt x="7822445" y="1292609"/>
                  <a:pt x="7831941" y="1316014"/>
                  <a:pt x="7818282" y="1341591"/>
                </a:cubicBezTo>
                <a:lnTo>
                  <a:pt x="7836258" y="1426833"/>
                </a:lnTo>
                <a:cubicBezTo>
                  <a:pt x="7835968" y="1439455"/>
                  <a:pt x="7833304" y="1451564"/>
                  <a:pt x="7826152" y="1461933"/>
                </a:cubicBezTo>
                <a:cubicBezTo>
                  <a:pt x="7828269" y="1465582"/>
                  <a:pt x="7833261" y="1449588"/>
                  <a:pt x="7831768" y="1474139"/>
                </a:cubicBezTo>
                <a:cubicBezTo>
                  <a:pt x="7830277" y="1498693"/>
                  <a:pt x="7829014" y="1596424"/>
                  <a:pt x="7817196" y="1609254"/>
                </a:cubicBezTo>
                <a:cubicBezTo>
                  <a:pt x="7777782" y="1679005"/>
                  <a:pt x="7783023" y="1695437"/>
                  <a:pt x="7770505" y="1767407"/>
                </a:cubicBezTo>
                <a:cubicBezTo>
                  <a:pt x="7760010" y="1850911"/>
                  <a:pt x="7802143" y="1815467"/>
                  <a:pt x="7762919" y="1904844"/>
                </a:cubicBezTo>
                <a:cubicBezTo>
                  <a:pt x="7775200" y="1923814"/>
                  <a:pt x="7774829" y="1937779"/>
                  <a:pt x="7766866" y="1957179"/>
                </a:cubicBezTo>
                <a:cubicBezTo>
                  <a:pt x="7762749" y="1998306"/>
                  <a:pt x="7796000" y="2013648"/>
                  <a:pt x="7773064" y="2044640"/>
                </a:cubicBezTo>
                <a:cubicBezTo>
                  <a:pt x="7791355" y="2047050"/>
                  <a:pt x="7774207" y="2127691"/>
                  <a:pt x="7794047" y="2118761"/>
                </a:cubicBezTo>
                <a:cubicBezTo>
                  <a:pt x="7797595" y="2127828"/>
                  <a:pt x="7801922" y="2127617"/>
                  <a:pt x="7798133" y="2140040"/>
                </a:cubicBezTo>
                <a:cubicBezTo>
                  <a:pt x="7794343" y="2152462"/>
                  <a:pt x="7775825" y="2174806"/>
                  <a:pt x="7771312" y="2193292"/>
                </a:cubicBezTo>
                <a:lnTo>
                  <a:pt x="7771054" y="2250961"/>
                </a:lnTo>
                <a:cubicBezTo>
                  <a:pt x="7764859" y="2272200"/>
                  <a:pt x="7766040" y="2310822"/>
                  <a:pt x="7756583" y="2337555"/>
                </a:cubicBezTo>
                <a:cubicBezTo>
                  <a:pt x="7732413" y="2374423"/>
                  <a:pt x="7752131" y="2384352"/>
                  <a:pt x="7742362" y="2411360"/>
                </a:cubicBezTo>
                <a:cubicBezTo>
                  <a:pt x="7734510" y="2465717"/>
                  <a:pt x="7719828" y="2495902"/>
                  <a:pt x="7717009" y="2529941"/>
                </a:cubicBezTo>
                <a:cubicBezTo>
                  <a:pt x="7714517" y="2530459"/>
                  <a:pt x="7714340" y="2582679"/>
                  <a:pt x="7709959" y="2601138"/>
                </a:cubicBezTo>
                <a:cubicBezTo>
                  <a:pt x="7705578" y="2619597"/>
                  <a:pt x="7682467" y="2614253"/>
                  <a:pt x="7690720" y="2640695"/>
                </a:cubicBezTo>
                <a:cubicBezTo>
                  <a:pt x="7688598" y="2718827"/>
                  <a:pt x="7707530" y="2807257"/>
                  <a:pt x="7704675" y="2880990"/>
                </a:cubicBezTo>
                <a:cubicBezTo>
                  <a:pt x="7690578" y="2882059"/>
                  <a:pt x="7692748" y="2990697"/>
                  <a:pt x="7680571" y="3041883"/>
                </a:cubicBezTo>
                <a:cubicBezTo>
                  <a:pt x="7673737" y="3101494"/>
                  <a:pt x="7687176" y="3075461"/>
                  <a:pt x="7680501" y="3120847"/>
                </a:cubicBezTo>
                <a:cubicBezTo>
                  <a:pt x="7674028" y="3148030"/>
                  <a:pt x="7682121" y="3179271"/>
                  <a:pt x="7679792" y="3213223"/>
                </a:cubicBezTo>
                <a:cubicBezTo>
                  <a:pt x="7674578" y="3247046"/>
                  <a:pt x="7687119" y="3253869"/>
                  <a:pt x="7663577" y="3257980"/>
                </a:cubicBezTo>
                <a:lnTo>
                  <a:pt x="7670372" y="3319870"/>
                </a:lnTo>
                <a:cubicBezTo>
                  <a:pt x="7670391" y="3319962"/>
                  <a:pt x="7659190" y="3336883"/>
                  <a:pt x="7659210" y="3336975"/>
                </a:cubicBezTo>
                <a:cubicBezTo>
                  <a:pt x="7659238" y="3341028"/>
                  <a:pt x="7664538" y="3368519"/>
                  <a:pt x="7663790" y="3375005"/>
                </a:cubicBezTo>
                <a:lnTo>
                  <a:pt x="7660235" y="3426516"/>
                </a:lnTo>
                <a:lnTo>
                  <a:pt x="7665486" y="3483295"/>
                </a:lnTo>
                <a:cubicBezTo>
                  <a:pt x="7672077" y="3506423"/>
                  <a:pt x="7661238" y="3533087"/>
                  <a:pt x="7666126" y="3554065"/>
                </a:cubicBezTo>
                <a:cubicBezTo>
                  <a:pt x="7678048" y="3573925"/>
                  <a:pt x="7661821" y="3583827"/>
                  <a:pt x="7672381" y="3603550"/>
                </a:cubicBezTo>
                <a:lnTo>
                  <a:pt x="7667729" y="3620698"/>
                </a:lnTo>
                <a:cubicBezTo>
                  <a:pt x="7671207" y="3633994"/>
                  <a:pt x="7713118" y="3683942"/>
                  <a:pt x="7716596" y="3697238"/>
                </a:cubicBezTo>
                <a:cubicBezTo>
                  <a:pt x="7723056" y="3722704"/>
                  <a:pt x="7743331" y="3846484"/>
                  <a:pt x="7747466" y="3874032"/>
                </a:cubicBezTo>
                <a:cubicBezTo>
                  <a:pt x="7767087" y="3942879"/>
                  <a:pt x="7813563" y="3991196"/>
                  <a:pt x="7834319" y="4110321"/>
                </a:cubicBezTo>
                <a:cubicBezTo>
                  <a:pt x="7877657" y="4189421"/>
                  <a:pt x="7855454" y="4256910"/>
                  <a:pt x="7867564" y="4394443"/>
                </a:cubicBezTo>
                <a:lnTo>
                  <a:pt x="7889499" y="4481516"/>
                </a:lnTo>
                <a:lnTo>
                  <a:pt x="7896009" y="4570151"/>
                </a:lnTo>
                <a:cubicBezTo>
                  <a:pt x="7901673" y="4583061"/>
                  <a:pt x="7909607" y="4596194"/>
                  <a:pt x="7921149" y="4609273"/>
                </a:cubicBezTo>
                <a:cubicBezTo>
                  <a:pt x="7949863" y="4633217"/>
                  <a:pt x="7959858" y="4695621"/>
                  <a:pt x="7990345" y="4720709"/>
                </a:cubicBezTo>
                <a:cubicBezTo>
                  <a:pt x="8003610" y="4765212"/>
                  <a:pt x="8047493" y="4776306"/>
                  <a:pt x="8042196" y="4823185"/>
                </a:cubicBezTo>
                <a:cubicBezTo>
                  <a:pt x="8047150" y="4824577"/>
                  <a:pt x="8051460" y="4826909"/>
                  <a:pt x="8055295" y="4829890"/>
                </a:cubicBezTo>
                <a:lnTo>
                  <a:pt x="8064976" y="4839887"/>
                </a:lnTo>
                <a:cubicBezTo>
                  <a:pt x="8064864" y="4840539"/>
                  <a:pt x="8064753" y="4841192"/>
                  <a:pt x="8064641" y="4841844"/>
                </a:cubicBezTo>
                <a:lnTo>
                  <a:pt x="8095025" y="4882737"/>
                </a:lnTo>
                <a:cubicBezTo>
                  <a:pt x="8095067" y="4884154"/>
                  <a:pt x="8095110" y="4885570"/>
                  <a:pt x="8095152" y="4886987"/>
                </a:cubicBezTo>
                <a:lnTo>
                  <a:pt x="8111844" y="4913701"/>
                </a:lnTo>
                <a:cubicBezTo>
                  <a:pt x="8114770" y="4922917"/>
                  <a:pt x="8111248" y="4924920"/>
                  <a:pt x="8112706" y="4942285"/>
                </a:cubicBezTo>
                <a:cubicBezTo>
                  <a:pt x="8114364" y="4957841"/>
                  <a:pt x="8118802" y="5004304"/>
                  <a:pt x="8120594" y="5017893"/>
                </a:cubicBezTo>
                <a:lnTo>
                  <a:pt x="8123257" y="5024073"/>
                </a:lnTo>
                <a:cubicBezTo>
                  <a:pt x="8123336" y="5025637"/>
                  <a:pt x="8124072" y="5027691"/>
                  <a:pt x="8125768" y="5030584"/>
                </a:cubicBezTo>
                <a:lnTo>
                  <a:pt x="8128671" y="5034636"/>
                </a:lnTo>
                <a:lnTo>
                  <a:pt x="8134221" y="5046141"/>
                </a:lnTo>
                <a:cubicBezTo>
                  <a:pt x="8134294" y="5047750"/>
                  <a:pt x="8134368" y="5049356"/>
                  <a:pt x="8134444" y="5050962"/>
                </a:cubicBezTo>
                <a:lnTo>
                  <a:pt x="8132097" y="5054116"/>
                </a:lnTo>
                <a:lnTo>
                  <a:pt x="8132949" y="5054989"/>
                </a:lnTo>
                <a:cubicBezTo>
                  <a:pt x="8134991" y="5064981"/>
                  <a:pt x="8140128" y="5094378"/>
                  <a:pt x="8144485" y="5116013"/>
                </a:cubicBezTo>
                <a:cubicBezTo>
                  <a:pt x="8144542" y="5116278"/>
                  <a:pt x="8144601" y="5116544"/>
                  <a:pt x="8144659" y="5116809"/>
                </a:cubicBezTo>
                <a:lnTo>
                  <a:pt x="8162234" y="5129105"/>
                </a:lnTo>
                <a:cubicBezTo>
                  <a:pt x="8162232" y="5129757"/>
                  <a:pt x="8226967" y="5202170"/>
                  <a:pt x="8226967" y="5202821"/>
                </a:cubicBezTo>
                <a:cubicBezTo>
                  <a:pt x="8260797" y="5252507"/>
                  <a:pt x="8333998" y="5353032"/>
                  <a:pt x="8360194" y="5397075"/>
                </a:cubicBezTo>
                <a:lnTo>
                  <a:pt x="8384145" y="5467080"/>
                </a:lnTo>
                <a:lnTo>
                  <a:pt x="8416773" y="5493882"/>
                </a:lnTo>
                <a:lnTo>
                  <a:pt x="8429667" y="5590605"/>
                </a:lnTo>
                <a:cubicBezTo>
                  <a:pt x="8456281" y="5637839"/>
                  <a:pt x="8467805" y="5631761"/>
                  <a:pt x="8506235" y="5685507"/>
                </a:cubicBezTo>
                <a:lnTo>
                  <a:pt x="8537925" y="5756235"/>
                </a:lnTo>
                <a:cubicBezTo>
                  <a:pt x="8552246" y="5794160"/>
                  <a:pt x="8576956" y="5877603"/>
                  <a:pt x="8592162" y="5913062"/>
                </a:cubicBezTo>
                <a:cubicBezTo>
                  <a:pt x="8611481" y="5926101"/>
                  <a:pt x="8599899" y="5941450"/>
                  <a:pt x="8629162" y="5968992"/>
                </a:cubicBezTo>
                <a:cubicBezTo>
                  <a:pt x="8627859" y="5970958"/>
                  <a:pt x="8626802" y="5973221"/>
                  <a:pt x="8626026" y="5975711"/>
                </a:cubicBezTo>
                <a:cubicBezTo>
                  <a:pt x="8621513" y="5990186"/>
                  <a:pt x="8627206" y="6009062"/>
                  <a:pt x="8638741" y="6017877"/>
                </a:cubicBezTo>
                <a:cubicBezTo>
                  <a:pt x="8680674" y="6063338"/>
                  <a:pt x="8668174" y="6105074"/>
                  <a:pt x="8687880" y="6149197"/>
                </a:cubicBezTo>
                <a:cubicBezTo>
                  <a:pt x="8707372" y="6199997"/>
                  <a:pt x="8694593" y="6182037"/>
                  <a:pt x="8738885" y="6239177"/>
                </a:cubicBezTo>
                <a:cubicBezTo>
                  <a:pt x="8731039" y="6249266"/>
                  <a:pt x="8733140" y="6257624"/>
                  <a:pt x="8742293" y="6269973"/>
                </a:cubicBezTo>
                <a:cubicBezTo>
                  <a:pt x="8751015" y="6294889"/>
                  <a:pt x="8725150" y="6300739"/>
                  <a:pt x="8748318" y="6321477"/>
                </a:cubicBezTo>
                <a:cubicBezTo>
                  <a:pt x="8733321" y="6321103"/>
                  <a:pt x="8758015" y="6370854"/>
                  <a:pt x="8740264" y="6363570"/>
                </a:cubicBezTo>
                <a:cubicBezTo>
                  <a:pt x="8733034" y="6383780"/>
                  <a:pt x="8755930" y="6385615"/>
                  <a:pt x="8750282" y="6405211"/>
                </a:cubicBezTo>
                <a:cubicBezTo>
                  <a:pt x="8757033" y="6432391"/>
                  <a:pt x="8774368" y="6499849"/>
                  <a:pt x="8780770" y="6526653"/>
                </a:cubicBezTo>
                <a:cubicBezTo>
                  <a:pt x="8793202" y="6539039"/>
                  <a:pt x="8792888" y="6552099"/>
                  <a:pt x="8788697" y="6566039"/>
                </a:cubicBezTo>
                <a:cubicBezTo>
                  <a:pt x="8801108" y="6599864"/>
                  <a:pt x="8798873" y="6634791"/>
                  <a:pt x="8805801" y="6674924"/>
                </a:cubicBezTo>
                <a:cubicBezTo>
                  <a:pt x="8827401" y="6714075"/>
                  <a:pt x="8811965" y="6742117"/>
                  <a:pt x="8819458" y="6784979"/>
                </a:cubicBezTo>
                <a:cubicBezTo>
                  <a:pt x="8852022" y="6819829"/>
                  <a:pt x="8796882" y="6821130"/>
                  <a:pt x="8807945" y="6855780"/>
                </a:cubicBezTo>
                <a:lnTo>
                  <a:pt x="8808350" y="6856508"/>
                </a:lnTo>
                <a:lnTo>
                  <a:pt x="2899611" y="6857599"/>
                </a:lnTo>
                <a:lnTo>
                  <a:pt x="2899611" y="6858000"/>
                </a:lnTo>
                <a:lnTo>
                  <a:pt x="7239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095AA1-484A-2427-A7BA-97AE0267501E}"/>
              </a:ext>
            </a:extLst>
          </p:cNvPr>
          <p:cNvSpPr>
            <a:spLocks noGrp="1"/>
          </p:cNvSpPr>
          <p:nvPr>
            <p:ph type="title"/>
          </p:nvPr>
        </p:nvSpPr>
        <p:spPr>
          <a:xfrm>
            <a:off x="1050879" y="609600"/>
            <a:ext cx="6427006" cy="2244131"/>
          </a:xfrm>
        </p:spPr>
        <p:txBody>
          <a:bodyPr vert="horz" lIns="91440" tIns="45720" rIns="91440" bIns="45720" rtlCol="0">
            <a:normAutofit/>
          </a:bodyPr>
          <a:lstStyle/>
          <a:p>
            <a:r>
              <a:rPr lang="en-US" sz="4000"/>
              <a:t>The Gifu disaster prevention book</a:t>
            </a:r>
          </a:p>
        </p:txBody>
      </p:sp>
      <p:sp>
        <p:nvSpPr>
          <p:cNvPr id="1050" name="Content Placeholder 1040">
            <a:extLst>
              <a:ext uri="{FF2B5EF4-FFF2-40B4-BE49-F238E27FC236}">
                <a16:creationId xmlns:a16="http://schemas.microsoft.com/office/drawing/2014/main" id="{52E4A1C8-6BC4-5752-E407-8722A836B05D}"/>
              </a:ext>
            </a:extLst>
          </p:cNvPr>
          <p:cNvSpPr>
            <a:spLocks noGrp="1"/>
          </p:cNvSpPr>
          <p:nvPr>
            <p:ph idx="1"/>
          </p:nvPr>
        </p:nvSpPr>
        <p:spPr>
          <a:xfrm>
            <a:off x="763162" y="2944106"/>
            <a:ext cx="4137825" cy="2795412"/>
          </a:xfrm>
        </p:spPr>
        <p:txBody>
          <a:bodyPr>
            <a:normAutofit/>
          </a:bodyPr>
          <a:lstStyle/>
          <a:p>
            <a:r>
              <a:rPr lang="en-US"/>
              <a:t>App that shows useful information for reading hazard maps, as well as info for more localized weather events.</a:t>
            </a:r>
          </a:p>
          <a:p>
            <a:r>
              <a:rPr lang="en-US"/>
              <a:t>Can be read in English, but you might need to rely on translation software for some parts.</a:t>
            </a:r>
          </a:p>
        </p:txBody>
      </p:sp>
      <p:pic>
        <p:nvPicPr>
          <p:cNvPr id="1026" name="Picture 2">
            <a:extLst>
              <a:ext uri="{FF2B5EF4-FFF2-40B4-BE49-F238E27FC236}">
                <a16:creationId xmlns:a16="http://schemas.microsoft.com/office/drawing/2014/main" id="{76C1C377-D36C-A498-2641-E8F3AF344ED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38681" y="57836"/>
            <a:ext cx="3928896" cy="39288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7F71275-EBDD-C439-7A56-48C3DEAD934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423964" y="4306180"/>
            <a:ext cx="2340902" cy="234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705908"/>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clipart, vector graphics&#10;&#10;Description automatically generated">
            <a:extLst>
              <a:ext uri="{FF2B5EF4-FFF2-40B4-BE49-F238E27FC236}">
                <a16:creationId xmlns:a16="http://schemas.microsoft.com/office/drawing/2014/main" id="{4D0020C0-6D80-C2C5-B723-49B6797488F6}"/>
              </a:ext>
            </a:extLst>
          </p:cNvPr>
          <p:cNvPicPr>
            <a:picLocks noGrp="1" noChangeAspect="1"/>
          </p:cNvPicPr>
          <p:nvPr>
            <p:ph idx="1"/>
          </p:nvPr>
        </p:nvPicPr>
        <p:blipFill>
          <a:blip r:embed="rId2"/>
          <a:stretch>
            <a:fillRect/>
          </a:stretch>
        </p:blipFill>
        <p:spPr>
          <a:xfrm>
            <a:off x="5580248" y="2000224"/>
            <a:ext cx="1175660" cy="1185556"/>
          </a:xfrm>
        </p:spPr>
      </p:pic>
      <p:pic>
        <p:nvPicPr>
          <p:cNvPr id="7" name="Picture 8">
            <a:extLst>
              <a:ext uri="{FF2B5EF4-FFF2-40B4-BE49-F238E27FC236}">
                <a16:creationId xmlns:a16="http://schemas.microsoft.com/office/drawing/2014/main" id="{65C4D6BF-8567-1C84-0B60-07C74D4CC808}"/>
              </a:ext>
            </a:extLst>
          </p:cNvPr>
          <p:cNvPicPr>
            <a:picLocks noChangeAspect="1"/>
          </p:cNvPicPr>
          <p:nvPr/>
        </p:nvPicPr>
        <p:blipFill>
          <a:blip r:embed="rId3"/>
          <a:stretch>
            <a:fillRect/>
          </a:stretch>
        </p:blipFill>
        <p:spPr>
          <a:xfrm>
            <a:off x="703759" y="589808"/>
            <a:ext cx="3194170" cy="5678384"/>
          </a:xfrm>
          <a:prstGeom prst="rect">
            <a:avLst/>
          </a:prstGeom>
        </p:spPr>
      </p:pic>
      <p:sp>
        <p:nvSpPr>
          <p:cNvPr id="12" name="TextBox 11">
            <a:extLst>
              <a:ext uri="{FF2B5EF4-FFF2-40B4-BE49-F238E27FC236}">
                <a16:creationId xmlns:a16="http://schemas.microsoft.com/office/drawing/2014/main" id="{69DE4F39-E903-CF33-493C-266BE0370D20}"/>
              </a:ext>
            </a:extLst>
          </p:cNvPr>
          <p:cNvSpPr txBox="1"/>
          <p:nvPr/>
        </p:nvSpPr>
        <p:spPr>
          <a:xfrm>
            <a:off x="5512129" y="435429"/>
            <a:ext cx="610589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Safety Tips App by JNTO</a:t>
            </a:r>
          </a:p>
        </p:txBody>
      </p:sp>
      <p:sp>
        <p:nvSpPr>
          <p:cNvPr id="13" name="TextBox 12">
            <a:extLst>
              <a:ext uri="{FF2B5EF4-FFF2-40B4-BE49-F238E27FC236}">
                <a16:creationId xmlns:a16="http://schemas.microsoft.com/office/drawing/2014/main" id="{4E93FB57-33F9-45D0-B70E-6A9348519148}"/>
              </a:ext>
            </a:extLst>
          </p:cNvPr>
          <p:cNvSpPr txBox="1"/>
          <p:nvPr/>
        </p:nvSpPr>
        <p:spPr>
          <a:xfrm>
            <a:off x="6956961" y="1929741"/>
            <a:ext cx="438397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dirty="0"/>
              <a:t>Created by the Japan National Tourism Organization will all information related to local weather forecasts and natural disaster guidance.</a:t>
            </a:r>
          </a:p>
        </p:txBody>
      </p:sp>
      <p:sp>
        <p:nvSpPr>
          <p:cNvPr id="15" name="TextBox 14">
            <a:extLst>
              <a:ext uri="{FF2B5EF4-FFF2-40B4-BE49-F238E27FC236}">
                <a16:creationId xmlns:a16="http://schemas.microsoft.com/office/drawing/2014/main" id="{7042E690-10D4-9166-2039-FB37859558BA}"/>
              </a:ext>
            </a:extLst>
          </p:cNvPr>
          <p:cNvSpPr txBox="1"/>
          <p:nvPr/>
        </p:nvSpPr>
        <p:spPr>
          <a:xfrm>
            <a:off x="5581403" y="3503220"/>
            <a:ext cx="6432466"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Why use this app?</a:t>
            </a:r>
          </a:p>
          <a:p>
            <a:endParaRPr lang="en-US" dirty="0"/>
          </a:p>
          <a:p>
            <a:pPr marL="342900" indent="-342900">
              <a:buAutoNum type="arabicPeriod"/>
            </a:pPr>
            <a:r>
              <a:rPr lang="en-US" sz="2000" dirty="0"/>
              <a:t>Provides a large range of useful phrases for emergencies.</a:t>
            </a:r>
          </a:p>
          <a:p>
            <a:pPr marL="342900" indent="-342900">
              <a:buAutoNum type="arabicPeriod"/>
            </a:pPr>
            <a:r>
              <a:rPr lang="en-US" sz="2000" dirty="0"/>
              <a:t>Push notifications for weather warnings and disasters.</a:t>
            </a:r>
          </a:p>
          <a:p>
            <a:pPr marL="342900" indent="-342900">
              <a:buAutoNum type="arabicPeriod"/>
            </a:pPr>
            <a:r>
              <a:rPr lang="en-US" sz="2000" dirty="0"/>
              <a:t>Offers evacuation guidelines when needed.</a:t>
            </a:r>
          </a:p>
          <a:p>
            <a:pPr marL="342900" indent="-342900">
              <a:buAutoNum type="arabicPeriod"/>
            </a:pPr>
            <a:endParaRPr lang="en-US" sz="2000" dirty="0"/>
          </a:p>
          <a:p>
            <a:pPr algn="ctr"/>
            <a:r>
              <a:rPr lang="en-US" sz="2000" dirty="0"/>
              <a:t>Available on iOS and Android.</a:t>
            </a:r>
          </a:p>
        </p:txBody>
      </p:sp>
    </p:spTree>
    <p:extLst>
      <p:ext uri="{BB962C8B-B14F-4D97-AF65-F5344CB8AC3E}">
        <p14:creationId xmlns:p14="http://schemas.microsoft.com/office/powerpoint/2010/main" val="2425036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6BB7-F109-3716-40F3-39E273171410}"/>
              </a:ext>
            </a:extLst>
          </p:cNvPr>
          <p:cNvSpPr>
            <a:spLocks noGrp="1"/>
          </p:cNvSpPr>
          <p:nvPr>
            <p:ph type="title"/>
          </p:nvPr>
        </p:nvSpPr>
        <p:spPr/>
        <p:txBody>
          <a:bodyPr/>
          <a:lstStyle/>
          <a:p>
            <a:r>
              <a:rPr lang="en-US" dirty="0">
                <a:ea typeface="Batang"/>
              </a:rPr>
              <a:t>Content warning.</a:t>
            </a:r>
            <a:endParaRPr lang="en-US" dirty="0"/>
          </a:p>
        </p:txBody>
      </p:sp>
      <p:graphicFrame>
        <p:nvGraphicFramePr>
          <p:cNvPr id="15" name="Content Placeholder 2">
            <a:extLst>
              <a:ext uri="{FF2B5EF4-FFF2-40B4-BE49-F238E27FC236}">
                <a16:creationId xmlns:a16="http://schemas.microsoft.com/office/drawing/2014/main" id="{77E0C7EE-0F5E-DDCF-331B-30BA67FCB185}"/>
              </a:ext>
            </a:extLst>
          </p:cNvPr>
          <p:cNvGraphicFramePr>
            <a:graphicFrameLocks noGrp="1"/>
          </p:cNvGraphicFramePr>
          <p:nvPr>
            <p:ph idx="1"/>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8177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05FC0E5-3DB8-2173-9F4F-7F376B4872E9}"/>
              </a:ext>
            </a:extLst>
          </p:cNvPr>
          <p:cNvSpPr txBox="1"/>
          <p:nvPr/>
        </p:nvSpPr>
        <p:spPr>
          <a:xfrm>
            <a:off x="916407" y="386531"/>
            <a:ext cx="10353922" cy="121602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110000"/>
              </a:lnSpc>
              <a:spcBef>
                <a:spcPct val="0"/>
              </a:spcBef>
              <a:spcAft>
                <a:spcPts val="600"/>
              </a:spcAft>
            </a:pPr>
            <a:r>
              <a:rPr lang="en-US" sz="4400" cap="all" spc="600" dirty="0">
                <a:solidFill>
                  <a:schemeClr val="tx1">
                    <a:lumMod val="85000"/>
                    <a:lumOff val="15000"/>
                  </a:schemeClr>
                </a:solidFill>
                <a:latin typeface="+mj-lt"/>
                <a:ea typeface="Batang"/>
                <a:cs typeface="+mj-cs"/>
              </a:rPr>
              <a:t>NERV Disaster Prevention</a:t>
            </a:r>
            <a:endParaRPr lang="en-US">
              <a:cs typeface="+mj-cs"/>
            </a:endParaRPr>
          </a:p>
        </p:txBody>
      </p:sp>
      <p:pic>
        <p:nvPicPr>
          <p:cNvPr id="21" name="Picture 21">
            <a:extLst>
              <a:ext uri="{FF2B5EF4-FFF2-40B4-BE49-F238E27FC236}">
                <a16:creationId xmlns:a16="http://schemas.microsoft.com/office/drawing/2014/main" id="{5BF0EB08-5710-98F6-F40B-DD5390F886AE}"/>
              </a:ext>
            </a:extLst>
          </p:cNvPr>
          <p:cNvPicPr>
            <a:picLocks noChangeAspect="1"/>
          </p:cNvPicPr>
          <p:nvPr/>
        </p:nvPicPr>
        <p:blipFill>
          <a:blip r:embed="rId2"/>
          <a:stretch>
            <a:fillRect/>
          </a:stretch>
        </p:blipFill>
        <p:spPr>
          <a:xfrm>
            <a:off x="10588871" y="1701702"/>
            <a:ext cx="1159269" cy="1159269"/>
          </a:xfrm>
          <a:prstGeom prst="rect">
            <a:avLst/>
          </a:prstGeom>
        </p:spPr>
      </p:pic>
      <p:pic>
        <p:nvPicPr>
          <p:cNvPr id="22" name="Picture 22" descr="Graphical user interface, application&#10;&#10;Description automatically generated">
            <a:extLst>
              <a:ext uri="{FF2B5EF4-FFF2-40B4-BE49-F238E27FC236}">
                <a16:creationId xmlns:a16="http://schemas.microsoft.com/office/drawing/2014/main" id="{851FC031-739D-D9C2-81CC-309BF05B7D79}"/>
              </a:ext>
            </a:extLst>
          </p:cNvPr>
          <p:cNvPicPr>
            <a:picLocks noChangeAspect="1"/>
          </p:cNvPicPr>
          <p:nvPr/>
        </p:nvPicPr>
        <p:blipFill>
          <a:blip r:embed="rId3"/>
          <a:stretch>
            <a:fillRect/>
          </a:stretch>
        </p:blipFill>
        <p:spPr>
          <a:xfrm>
            <a:off x="6301206" y="3008645"/>
            <a:ext cx="5662773" cy="3624541"/>
          </a:xfrm>
          <a:prstGeom prst="rect">
            <a:avLst/>
          </a:prstGeom>
        </p:spPr>
      </p:pic>
      <p:sp>
        <p:nvSpPr>
          <p:cNvPr id="26" name="TextBox 25">
            <a:extLst>
              <a:ext uri="{FF2B5EF4-FFF2-40B4-BE49-F238E27FC236}">
                <a16:creationId xmlns:a16="http://schemas.microsoft.com/office/drawing/2014/main" id="{A77727E0-958C-8B7F-41F1-CBC1EFE7B2CD}"/>
              </a:ext>
            </a:extLst>
          </p:cNvPr>
          <p:cNvSpPr txBox="1"/>
          <p:nvPr/>
        </p:nvSpPr>
        <p:spPr>
          <a:xfrm>
            <a:off x="410966" y="2149011"/>
            <a:ext cx="563708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US" sz="2400" dirty="0">
                <a:ea typeface="+mn-lt"/>
                <a:cs typeface="+mn-lt"/>
              </a:rPr>
              <a:t>Inspired by EVA, this app prides itself in being the fastest to notify users when a disaster occurs.</a:t>
            </a:r>
          </a:p>
        </p:txBody>
      </p:sp>
      <p:sp>
        <p:nvSpPr>
          <p:cNvPr id="28" name="TextBox 27">
            <a:extLst>
              <a:ext uri="{FF2B5EF4-FFF2-40B4-BE49-F238E27FC236}">
                <a16:creationId xmlns:a16="http://schemas.microsoft.com/office/drawing/2014/main" id="{807499AA-6415-D2FA-64F2-0A34F8349C82}"/>
              </a:ext>
            </a:extLst>
          </p:cNvPr>
          <p:cNvSpPr txBox="1"/>
          <p:nvPr/>
        </p:nvSpPr>
        <p:spPr>
          <a:xfrm>
            <a:off x="410966" y="3668679"/>
            <a:ext cx="5637085" cy="30675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ts val="1000"/>
              </a:spcBef>
              <a:buAutoNum type="arabicPeriod"/>
            </a:pPr>
            <a:r>
              <a:rPr lang="en-US" sz="2000" dirty="0">
                <a:ea typeface="+mn-lt"/>
                <a:cs typeface="+mn-lt"/>
              </a:rPr>
              <a:t>User-friendly with great accessibility options for people with visual impairment.</a:t>
            </a:r>
          </a:p>
          <a:p>
            <a:pPr marL="457200" indent="-457200">
              <a:spcBef>
                <a:spcPts val="1000"/>
              </a:spcBef>
              <a:buAutoNum type="arabicPeriod"/>
            </a:pPr>
            <a:r>
              <a:rPr lang="en-US" sz="2000" dirty="0">
                <a:ea typeface="+mn-lt"/>
                <a:cs typeface="+mn-lt"/>
              </a:rPr>
              <a:t>Updates on anything from floods and landslides to tsunami and earthquakes.</a:t>
            </a:r>
          </a:p>
          <a:p>
            <a:pPr marL="457200" indent="-457200">
              <a:spcBef>
                <a:spcPts val="1000"/>
              </a:spcBef>
              <a:buAutoNum type="arabicPeriod"/>
            </a:pPr>
            <a:r>
              <a:rPr lang="en-US" sz="2000" dirty="0">
                <a:ea typeface="+mn-lt"/>
                <a:cs typeface="+mn-lt"/>
              </a:rPr>
              <a:t>Real-time updates on any information related to Japan's weather.</a:t>
            </a:r>
          </a:p>
          <a:p>
            <a:pPr>
              <a:spcBef>
                <a:spcPts val="1000"/>
              </a:spcBef>
            </a:pPr>
            <a:endParaRPr lang="en-US" sz="2000" dirty="0">
              <a:ea typeface="+mn-lt"/>
              <a:cs typeface="+mn-lt"/>
            </a:endParaRPr>
          </a:p>
          <a:p>
            <a:pPr algn="ctr">
              <a:spcBef>
                <a:spcPts val="1000"/>
              </a:spcBef>
            </a:pPr>
            <a:r>
              <a:rPr lang="en-US" sz="2000" dirty="0">
                <a:ea typeface="+mn-lt"/>
                <a:cs typeface="+mn-lt"/>
              </a:rPr>
              <a:t>Available on iOS and Android.</a:t>
            </a:r>
          </a:p>
        </p:txBody>
      </p:sp>
    </p:spTree>
    <p:extLst>
      <p:ext uri="{BB962C8B-B14F-4D97-AF65-F5344CB8AC3E}">
        <p14:creationId xmlns:p14="http://schemas.microsoft.com/office/powerpoint/2010/main" val="1910475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39C67E83-337B-430C-BB90-720E786C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980A1E75-270A-426D-84E3-9885196D9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53" y="0"/>
            <a:ext cx="6107953" cy="6858000"/>
          </a:xfrm>
          <a:custGeom>
            <a:avLst/>
            <a:gdLst>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30597 w 6223400"/>
              <a:gd name="connsiteY4" fmla="*/ 150389 h 6858000"/>
              <a:gd name="connsiteX5" fmla="*/ 4688068 w 6223400"/>
              <a:gd name="connsiteY5" fmla="*/ 223730 h 6858000"/>
              <a:gd name="connsiteX6" fmla="*/ 4698971 w 6223400"/>
              <a:gd name="connsiteY6" fmla="*/ 233841 h 6858000"/>
              <a:gd name="connsiteX7" fmla="*/ 4706561 w 6223400"/>
              <a:gd name="connsiteY7" fmla="*/ 246988 h 6858000"/>
              <a:gd name="connsiteX8" fmla="*/ 4706084 w 6223400"/>
              <a:gd name="connsiteY8" fmla="*/ 249129 h 6858000"/>
              <a:gd name="connsiteX9" fmla="*/ 4710729 w 6223400"/>
              <a:gd name="connsiteY9" fmla="*/ 265981 h 6858000"/>
              <a:gd name="connsiteX10" fmla="*/ 4714557 w 6223400"/>
              <a:gd name="connsiteY10" fmla="*/ 268616 h 6858000"/>
              <a:gd name="connsiteX11" fmla="*/ 4718625 w 6223400"/>
              <a:gd name="connsiteY11" fmla="*/ 279849 h 6858000"/>
              <a:gd name="connsiteX12" fmla="*/ 4740930 w 6223400"/>
              <a:gd name="connsiteY12" fmla="*/ 339224 h 6858000"/>
              <a:gd name="connsiteX13" fmla="*/ 4740041 w 6223400"/>
              <a:gd name="connsiteY13" fmla="*/ 340080 h 6858000"/>
              <a:gd name="connsiteX14" fmla="*/ 4738863 w 6223400"/>
              <a:gd name="connsiteY14" fmla="*/ 351201 h 6858000"/>
              <a:gd name="connsiteX15" fmla="*/ 4732241 w 6223400"/>
              <a:gd name="connsiteY15" fmla="*/ 351407 h 6858000"/>
              <a:gd name="connsiteX16" fmla="*/ 4732927 w 6223400"/>
              <a:gd name="connsiteY16" fmla="*/ 353369 h 6858000"/>
              <a:gd name="connsiteX17" fmla="*/ 4736091 w 6223400"/>
              <a:gd name="connsiteY17" fmla="*/ 365928 h 6858000"/>
              <a:gd name="connsiteX18" fmla="*/ 4739022 w 6223400"/>
              <a:gd name="connsiteY18" fmla="*/ 371555 h 6858000"/>
              <a:gd name="connsiteX19" fmla="*/ 4737700 w 6223400"/>
              <a:gd name="connsiteY19" fmla="*/ 372314 h 6858000"/>
              <a:gd name="connsiteX20" fmla="*/ 4766342 w 6223400"/>
              <a:gd name="connsiteY20" fmla="*/ 533311 h 6858000"/>
              <a:gd name="connsiteX21" fmla="*/ 4777327 w 6223400"/>
              <a:gd name="connsiteY21" fmla="*/ 543960 h 6858000"/>
              <a:gd name="connsiteX22" fmla="*/ 4785029 w 6223400"/>
              <a:gd name="connsiteY22" fmla="*/ 557747 h 6858000"/>
              <a:gd name="connsiteX23" fmla="*/ 4784573 w 6223400"/>
              <a:gd name="connsiteY23" fmla="*/ 559975 h 6858000"/>
              <a:gd name="connsiteX24" fmla="*/ 4789365 w 6223400"/>
              <a:gd name="connsiteY24" fmla="*/ 577604 h 6858000"/>
              <a:gd name="connsiteX25" fmla="*/ 4793212 w 6223400"/>
              <a:gd name="connsiteY25" fmla="*/ 580389 h 6858000"/>
              <a:gd name="connsiteX26" fmla="*/ 4820197 w 6223400"/>
              <a:gd name="connsiteY26" fmla="*/ 654308 h 6858000"/>
              <a:gd name="connsiteX27" fmla="*/ 4789004 w 6223400"/>
              <a:gd name="connsiteY27" fmla="*/ 709310 h 6858000"/>
              <a:gd name="connsiteX28" fmla="*/ 4809572 w 6223400"/>
              <a:gd name="connsiteY28" fmla="*/ 893538 h 6858000"/>
              <a:gd name="connsiteX29" fmla="*/ 4832997 w 6223400"/>
              <a:gd name="connsiteY29" fmla="*/ 1201806 h 6858000"/>
              <a:gd name="connsiteX30" fmla="*/ 4793622 w 6223400"/>
              <a:gd name="connsiteY30" fmla="*/ 1467065 h 6858000"/>
              <a:gd name="connsiteX31" fmla="*/ 4808087 w 6223400"/>
              <a:gd name="connsiteY31" fmla="*/ 1640574 h 6858000"/>
              <a:gd name="connsiteX32" fmla="*/ 4818290 w 6223400"/>
              <a:gd name="connsiteY32" fmla="*/ 1723113 h 6858000"/>
              <a:gd name="connsiteX33" fmla="*/ 4802030 w 6223400"/>
              <a:gd name="connsiteY33" fmla="*/ 1796477 h 6858000"/>
              <a:gd name="connsiteX34" fmla="*/ 4789394 w 6223400"/>
              <a:gd name="connsiteY34" fmla="*/ 1850084 h 6858000"/>
              <a:gd name="connsiteX35" fmla="*/ 4781341 w 6223400"/>
              <a:gd name="connsiteY35" fmla="*/ 1964880 h 6858000"/>
              <a:gd name="connsiteX36" fmla="*/ 4780876 w 6223400"/>
              <a:gd name="connsiteY36" fmla="*/ 2085740 h 6858000"/>
              <a:gd name="connsiteX37" fmla="*/ 4721183 w 6223400"/>
              <a:gd name="connsiteY37" fmla="*/ 2249323 h 6858000"/>
              <a:gd name="connsiteX38" fmla="*/ 4696718 w 6223400"/>
              <a:gd name="connsiteY38" fmla="*/ 2602688 h 6858000"/>
              <a:gd name="connsiteX39" fmla="*/ 4688423 w 6223400"/>
              <a:gd name="connsiteY39" fmla="*/ 2721695 h 6858000"/>
              <a:gd name="connsiteX40" fmla="*/ 4668388 w 6223400"/>
              <a:gd name="connsiteY40" fmla="*/ 2840426 h 6858000"/>
              <a:gd name="connsiteX41" fmla="*/ 4695734 w 6223400"/>
              <a:gd name="connsiteY41" fmla="*/ 2936681 h 6858000"/>
              <a:gd name="connsiteX42" fmla="*/ 4673957 w 6223400"/>
              <a:gd name="connsiteY42" fmla="*/ 3075786 h 6858000"/>
              <a:gd name="connsiteX43" fmla="*/ 4672057 w 6223400"/>
              <a:gd name="connsiteY43" fmla="*/ 3182899 h 6858000"/>
              <a:gd name="connsiteX44" fmla="*/ 4684836 w 6223400"/>
              <a:gd name="connsiteY44" fmla="*/ 3210263 h 6858000"/>
              <a:gd name="connsiteX45" fmla="*/ 4684277 w 6223400"/>
              <a:gd name="connsiteY45" fmla="*/ 3214819 h 6858000"/>
              <a:gd name="connsiteX46" fmla="*/ 4679724 w 6223400"/>
              <a:gd name="connsiteY46" fmla="*/ 3215542 h 6858000"/>
              <a:gd name="connsiteX47" fmla="*/ 4677577 w 6223400"/>
              <a:gd name="connsiteY47" fmla="*/ 3227568 h 6858000"/>
              <a:gd name="connsiteX48" fmla="*/ 4679121 w 6223400"/>
              <a:gd name="connsiteY48" fmla="*/ 3243956 h 6858000"/>
              <a:gd name="connsiteX49" fmla="*/ 4675886 w 6223400"/>
              <a:gd name="connsiteY49" fmla="*/ 3258102 h 6858000"/>
              <a:gd name="connsiteX50" fmla="*/ 4666132 w 6223400"/>
              <a:gd name="connsiteY50" fmla="*/ 3289864 h 6858000"/>
              <a:gd name="connsiteX51" fmla="*/ 4665929 w 6223400"/>
              <a:gd name="connsiteY51" fmla="*/ 3300587 h 6858000"/>
              <a:gd name="connsiteX52" fmla="*/ 4662937 w 6223400"/>
              <a:gd name="connsiteY52" fmla="*/ 3311027 h 6858000"/>
              <a:gd name="connsiteX53" fmla="*/ 4660497 w 6223400"/>
              <a:gd name="connsiteY53" fmla="*/ 3311675 h 6858000"/>
              <a:gd name="connsiteX54" fmla="*/ 4654307 w 6223400"/>
              <a:gd name="connsiteY54" fmla="*/ 3305257 h 6858000"/>
              <a:gd name="connsiteX55" fmla="*/ 4651183 w 6223400"/>
              <a:gd name="connsiteY55" fmla="*/ 3460438 h 6858000"/>
              <a:gd name="connsiteX56" fmla="*/ 4668869 w 6223400"/>
              <a:gd name="connsiteY56" fmla="*/ 3559504 h 6858000"/>
              <a:gd name="connsiteX57" fmla="*/ 4706367 w 6223400"/>
              <a:gd name="connsiteY57" fmla="*/ 3636089 h 6858000"/>
              <a:gd name="connsiteX58" fmla="*/ 4745680 w 6223400"/>
              <a:gd name="connsiteY58" fmla="*/ 3768627 h 6858000"/>
              <a:gd name="connsiteX59" fmla="*/ 4848872 w 6223400"/>
              <a:gd name="connsiteY59" fmla="*/ 3937574 h 6858000"/>
              <a:gd name="connsiteX60" fmla="*/ 4963133 w 6223400"/>
              <a:gd name="connsiteY60" fmla="*/ 4114322 h 6858000"/>
              <a:gd name="connsiteX61" fmla="*/ 5099436 w 6223400"/>
              <a:gd name="connsiteY61" fmla="*/ 4390012 h 6858000"/>
              <a:gd name="connsiteX62" fmla="*/ 5177436 w 6223400"/>
              <a:gd name="connsiteY62" fmla="*/ 4529367 h 6858000"/>
              <a:gd name="connsiteX63" fmla="*/ 5245650 w 6223400"/>
              <a:gd name="connsiteY63" fmla="*/ 4634370 h 6858000"/>
              <a:gd name="connsiteX64" fmla="*/ 5265662 w 6223400"/>
              <a:gd name="connsiteY64" fmla="*/ 4708824 h 6858000"/>
              <a:gd name="connsiteX65" fmla="*/ 5305482 w 6223400"/>
              <a:gd name="connsiteY65" fmla="*/ 4824943 h 6858000"/>
              <a:gd name="connsiteX66" fmla="*/ 5341722 w 6223400"/>
              <a:gd name="connsiteY66" fmla="*/ 4867341 h 6858000"/>
              <a:gd name="connsiteX67" fmla="*/ 5391860 w 6223400"/>
              <a:gd name="connsiteY67" fmla="*/ 4969482 h 6858000"/>
              <a:gd name="connsiteX68" fmla="*/ 5443823 w 6223400"/>
              <a:gd name="connsiteY68" fmla="*/ 5045764 h 6858000"/>
              <a:gd name="connsiteX69" fmla="*/ 5698884 w 6223400"/>
              <a:gd name="connsiteY69" fmla="*/ 5240135 h 6858000"/>
              <a:gd name="connsiteX70" fmla="*/ 5802745 w 6223400"/>
              <a:gd name="connsiteY70" fmla="*/ 5405525 h 6858000"/>
              <a:gd name="connsiteX71" fmla="*/ 5896576 w 6223400"/>
              <a:gd name="connsiteY71" fmla="*/ 5514876 h 6858000"/>
              <a:gd name="connsiteX72" fmla="*/ 5905131 w 6223400"/>
              <a:gd name="connsiteY72" fmla="*/ 5543895 h 6858000"/>
              <a:gd name="connsiteX73" fmla="*/ 5919711 w 6223400"/>
              <a:gd name="connsiteY73" fmla="*/ 5592311 h 6858000"/>
              <a:gd name="connsiteX74" fmla="*/ 5921028 w 6223400"/>
              <a:gd name="connsiteY74" fmla="*/ 5636484 h 6858000"/>
              <a:gd name="connsiteX75" fmla="*/ 5937013 w 6223400"/>
              <a:gd name="connsiteY75" fmla="*/ 5673804 h 6858000"/>
              <a:gd name="connsiteX76" fmla="*/ 5953116 w 6223400"/>
              <a:gd name="connsiteY76" fmla="*/ 5672149 h 6858000"/>
              <a:gd name="connsiteX77" fmla="*/ 5966195 w 6223400"/>
              <a:gd name="connsiteY77" fmla="*/ 5715424 h 6858000"/>
              <a:gd name="connsiteX78" fmla="*/ 5984676 w 6223400"/>
              <a:gd name="connsiteY78" fmla="*/ 5782202 h 6858000"/>
              <a:gd name="connsiteX79" fmla="*/ 5991226 w 6223400"/>
              <a:gd name="connsiteY79" fmla="*/ 5790528 h 6858000"/>
              <a:gd name="connsiteX80" fmla="*/ 5983278 w 6223400"/>
              <a:gd name="connsiteY80" fmla="*/ 5805716 h 6858000"/>
              <a:gd name="connsiteX81" fmla="*/ 5983618 w 6223400"/>
              <a:gd name="connsiteY81" fmla="*/ 5862441 h 6858000"/>
              <a:gd name="connsiteX82" fmla="*/ 6015245 w 6223400"/>
              <a:gd name="connsiteY82" fmla="*/ 5963982 h 6858000"/>
              <a:gd name="connsiteX83" fmla="*/ 6027586 w 6223400"/>
              <a:gd name="connsiteY83" fmla="*/ 5986436 h 6858000"/>
              <a:gd name="connsiteX84" fmla="*/ 6049361 w 6223400"/>
              <a:gd name="connsiteY84" fmla="*/ 6034848 h 6858000"/>
              <a:gd name="connsiteX85" fmla="*/ 6070025 w 6223400"/>
              <a:gd name="connsiteY85" fmla="*/ 6064390 h 6858000"/>
              <a:gd name="connsiteX86" fmla="*/ 6066083 w 6223400"/>
              <a:gd name="connsiteY86" fmla="*/ 6074622 h 6858000"/>
              <a:gd name="connsiteX87" fmla="*/ 6068582 w 6223400"/>
              <a:gd name="connsiteY87" fmla="*/ 6095625 h 6858000"/>
              <a:gd name="connsiteX88" fmla="*/ 6098779 w 6223400"/>
              <a:gd name="connsiteY88" fmla="*/ 6194890 h 6858000"/>
              <a:gd name="connsiteX89" fmla="*/ 6109139 w 6223400"/>
              <a:gd name="connsiteY89" fmla="*/ 6211062 h 6858000"/>
              <a:gd name="connsiteX90" fmla="*/ 6145119 w 6223400"/>
              <a:gd name="connsiteY90" fmla="*/ 6303997 h 6858000"/>
              <a:gd name="connsiteX91" fmla="*/ 6165032 w 6223400"/>
              <a:gd name="connsiteY91" fmla="*/ 6461800 h 6858000"/>
              <a:gd name="connsiteX92" fmla="*/ 6210435 w 6223400"/>
              <a:gd name="connsiteY92" fmla="*/ 6633111 h 6858000"/>
              <a:gd name="connsiteX93" fmla="*/ 6219899 w 6223400"/>
              <a:gd name="connsiteY93" fmla="*/ 6838923 h 6858000"/>
              <a:gd name="connsiteX94" fmla="*/ 6216288 w 6223400"/>
              <a:gd name="connsiteY94" fmla="*/ 6858000 h 6858000"/>
              <a:gd name="connsiteX95" fmla="*/ 0 w 6223400"/>
              <a:gd name="connsiteY95" fmla="*/ 685800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30597 w 6223400"/>
              <a:gd name="connsiteY4" fmla="*/ 150389 h 6858000"/>
              <a:gd name="connsiteX5" fmla="*/ 4688068 w 6223400"/>
              <a:gd name="connsiteY5" fmla="*/ 223730 h 6858000"/>
              <a:gd name="connsiteX6" fmla="*/ 4698971 w 6223400"/>
              <a:gd name="connsiteY6" fmla="*/ 233841 h 6858000"/>
              <a:gd name="connsiteX7" fmla="*/ 4706561 w 6223400"/>
              <a:gd name="connsiteY7" fmla="*/ 246988 h 6858000"/>
              <a:gd name="connsiteX8" fmla="*/ 4706084 w 6223400"/>
              <a:gd name="connsiteY8" fmla="*/ 249129 h 6858000"/>
              <a:gd name="connsiteX9" fmla="*/ 4710729 w 6223400"/>
              <a:gd name="connsiteY9" fmla="*/ 265981 h 6858000"/>
              <a:gd name="connsiteX10" fmla="*/ 4718625 w 6223400"/>
              <a:gd name="connsiteY10" fmla="*/ 279849 h 6858000"/>
              <a:gd name="connsiteX11" fmla="*/ 4740930 w 6223400"/>
              <a:gd name="connsiteY11" fmla="*/ 339224 h 6858000"/>
              <a:gd name="connsiteX12" fmla="*/ 4740041 w 6223400"/>
              <a:gd name="connsiteY12" fmla="*/ 340080 h 6858000"/>
              <a:gd name="connsiteX13" fmla="*/ 4738863 w 6223400"/>
              <a:gd name="connsiteY13" fmla="*/ 351201 h 6858000"/>
              <a:gd name="connsiteX14" fmla="*/ 4732241 w 6223400"/>
              <a:gd name="connsiteY14" fmla="*/ 351407 h 6858000"/>
              <a:gd name="connsiteX15" fmla="*/ 4732927 w 6223400"/>
              <a:gd name="connsiteY15" fmla="*/ 353369 h 6858000"/>
              <a:gd name="connsiteX16" fmla="*/ 4736091 w 6223400"/>
              <a:gd name="connsiteY16" fmla="*/ 365928 h 6858000"/>
              <a:gd name="connsiteX17" fmla="*/ 4739022 w 6223400"/>
              <a:gd name="connsiteY17" fmla="*/ 371555 h 6858000"/>
              <a:gd name="connsiteX18" fmla="*/ 4737700 w 6223400"/>
              <a:gd name="connsiteY18" fmla="*/ 372314 h 6858000"/>
              <a:gd name="connsiteX19" fmla="*/ 4766342 w 6223400"/>
              <a:gd name="connsiteY19" fmla="*/ 533311 h 6858000"/>
              <a:gd name="connsiteX20" fmla="*/ 4777327 w 6223400"/>
              <a:gd name="connsiteY20" fmla="*/ 543960 h 6858000"/>
              <a:gd name="connsiteX21" fmla="*/ 4785029 w 6223400"/>
              <a:gd name="connsiteY21" fmla="*/ 557747 h 6858000"/>
              <a:gd name="connsiteX22" fmla="*/ 4784573 w 6223400"/>
              <a:gd name="connsiteY22" fmla="*/ 559975 h 6858000"/>
              <a:gd name="connsiteX23" fmla="*/ 4789365 w 6223400"/>
              <a:gd name="connsiteY23" fmla="*/ 577604 h 6858000"/>
              <a:gd name="connsiteX24" fmla="*/ 4793212 w 6223400"/>
              <a:gd name="connsiteY24" fmla="*/ 580389 h 6858000"/>
              <a:gd name="connsiteX25" fmla="*/ 4820197 w 6223400"/>
              <a:gd name="connsiteY25" fmla="*/ 654308 h 6858000"/>
              <a:gd name="connsiteX26" fmla="*/ 4789004 w 6223400"/>
              <a:gd name="connsiteY26" fmla="*/ 709310 h 6858000"/>
              <a:gd name="connsiteX27" fmla="*/ 4809572 w 6223400"/>
              <a:gd name="connsiteY27" fmla="*/ 893538 h 6858000"/>
              <a:gd name="connsiteX28" fmla="*/ 4832997 w 6223400"/>
              <a:gd name="connsiteY28" fmla="*/ 1201806 h 6858000"/>
              <a:gd name="connsiteX29" fmla="*/ 4793622 w 6223400"/>
              <a:gd name="connsiteY29" fmla="*/ 1467065 h 6858000"/>
              <a:gd name="connsiteX30" fmla="*/ 4808087 w 6223400"/>
              <a:gd name="connsiteY30" fmla="*/ 1640574 h 6858000"/>
              <a:gd name="connsiteX31" fmla="*/ 4818290 w 6223400"/>
              <a:gd name="connsiteY31" fmla="*/ 1723113 h 6858000"/>
              <a:gd name="connsiteX32" fmla="*/ 4802030 w 6223400"/>
              <a:gd name="connsiteY32" fmla="*/ 1796477 h 6858000"/>
              <a:gd name="connsiteX33" fmla="*/ 4789394 w 6223400"/>
              <a:gd name="connsiteY33" fmla="*/ 1850084 h 6858000"/>
              <a:gd name="connsiteX34" fmla="*/ 4781341 w 6223400"/>
              <a:gd name="connsiteY34" fmla="*/ 1964880 h 6858000"/>
              <a:gd name="connsiteX35" fmla="*/ 4780876 w 6223400"/>
              <a:gd name="connsiteY35" fmla="*/ 2085740 h 6858000"/>
              <a:gd name="connsiteX36" fmla="*/ 4721183 w 6223400"/>
              <a:gd name="connsiteY36" fmla="*/ 2249323 h 6858000"/>
              <a:gd name="connsiteX37" fmla="*/ 4696718 w 6223400"/>
              <a:gd name="connsiteY37" fmla="*/ 2602688 h 6858000"/>
              <a:gd name="connsiteX38" fmla="*/ 4688423 w 6223400"/>
              <a:gd name="connsiteY38" fmla="*/ 2721695 h 6858000"/>
              <a:gd name="connsiteX39" fmla="*/ 4668388 w 6223400"/>
              <a:gd name="connsiteY39" fmla="*/ 2840426 h 6858000"/>
              <a:gd name="connsiteX40" fmla="*/ 4695734 w 6223400"/>
              <a:gd name="connsiteY40" fmla="*/ 2936681 h 6858000"/>
              <a:gd name="connsiteX41" fmla="*/ 4673957 w 6223400"/>
              <a:gd name="connsiteY41" fmla="*/ 3075786 h 6858000"/>
              <a:gd name="connsiteX42" fmla="*/ 4672057 w 6223400"/>
              <a:gd name="connsiteY42" fmla="*/ 3182899 h 6858000"/>
              <a:gd name="connsiteX43" fmla="*/ 4684836 w 6223400"/>
              <a:gd name="connsiteY43" fmla="*/ 3210263 h 6858000"/>
              <a:gd name="connsiteX44" fmla="*/ 4684277 w 6223400"/>
              <a:gd name="connsiteY44" fmla="*/ 3214819 h 6858000"/>
              <a:gd name="connsiteX45" fmla="*/ 4679724 w 6223400"/>
              <a:gd name="connsiteY45" fmla="*/ 3215542 h 6858000"/>
              <a:gd name="connsiteX46" fmla="*/ 4677577 w 6223400"/>
              <a:gd name="connsiteY46" fmla="*/ 3227568 h 6858000"/>
              <a:gd name="connsiteX47" fmla="*/ 4679121 w 6223400"/>
              <a:gd name="connsiteY47" fmla="*/ 3243956 h 6858000"/>
              <a:gd name="connsiteX48" fmla="*/ 4675886 w 6223400"/>
              <a:gd name="connsiteY48" fmla="*/ 3258102 h 6858000"/>
              <a:gd name="connsiteX49" fmla="*/ 4666132 w 6223400"/>
              <a:gd name="connsiteY49" fmla="*/ 3289864 h 6858000"/>
              <a:gd name="connsiteX50" fmla="*/ 4665929 w 6223400"/>
              <a:gd name="connsiteY50" fmla="*/ 3300587 h 6858000"/>
              <a:gd name="connsiteX51" fmla="*/ 4662937 w 6223400"/>
              <a:gd name="connsiteY51" fmla="*/ 3311027 h 6858000"/>
              <a:gd name="connsiteX52" fmla="*/ 4660497 w 6223400"/>
              <a:gd name="connsiteY52" fmla="*/ 3311675 h 6858000"/>
              <a:gd name="connsiteX53" fmla="*/ 4654307 w 6223400"/>
              <a:gd name="connsiteY53" fmla="*/ 3305257 h 6858000"/>
              <a:gd name="connsiteX54" fmla="*/ 4651183 w 6223400"/>
              <a:gd name="connsiteY54" fmla="*/ 3460438 h 6858000"/>
              <a:gd name="connsiteX55" fmla="*/ 4668869 w 6223400"/>
              <a:gd name="connsiteY55" fmla="*/ 3559504 h 6858000"/>
              <a:gd name="connsiteX56" fmla="*/ 4706367 w 6223400"/>
              <a:gd name="connsiteY56" fmla="*/ 3636089 h 6858000"/>
              <a:gd name="connsiteX57" fmla="*/ 4745680 w 6223400"/>
              <a:gd name="connsiteY57" fmla="*/ 3768627 h 6858000"/>
              <a:gd name="connsiteX58" fmla="*/ 4848872 w 6223400"/>
              <a:gd name="connsiteY58" fmla="*/ 3937574 h 6858000"/>
              <a:gd name="connsiteX59" fmla="*/ 4963133 w 6223400"/>
              <a:gd name="connsiteY59" fmla="*/ 4114322 h 6858000"/>
              <a:gd name="connsiteX60" fmla="*/ 5099436 w 6223400"/>
              <a:gd name="connsiteY60" fmla="*/ 4390012 h 6858000"/>
              <a:gd name="connsiteX61" fmla="*/ 5177436 w 6223400"/>
              <a:gd name="connsiteY61" fmla="*/ 4529367 h 6858000"/>
              <a:gd name="connsiteX62" fmla="*/ 5245650 w 6223400"/>
              <a:gd name="connsiteY62" fmla="*/ 4634370 h 6858000"/>
              <a:gd name="connsiteX63" fmla="*/ 5265662 w 6223400"/>
              <a:gd name="connsiteY63" fmla="*/ 4708824 h 6858000"/>
              <a:gd name="connsiteX64" fmla="*/ 5305482 w 6223400"/>
              <a:gd name="connsiteY64" fmla="*/ 4824943 h 6858000"/>
              <a:gd name="connsiteX65" fmla="*/ 5341722 w 6223400"/>
              <a:gd name="connsiteY65" fmla="*/ 4867341 h 6858000"/>
              <a:gd name="connsiteX66" fmla="*/ 5391860 w 6223400"/>
              <a:gd name="connsiteY66" fmla="*/ 4969482 h 6858000"/>
              <a:gd name="connsiteX67" fmla="*/ 5443823 w 6223400"/>
              <a:gd name="connsiteY67" fmla="*/ 5045764 h 6858000"/>
              <a:gd name="connsiteX68" fmla="*/ 5698884 w 6223400"/>
              <a:gd name="connsiteY68" fmla="*/ 5240135 h 6858000"/>
              <a:gd name="connsiteX69" fmla="*/ 5802745 w 6223400"/>
              <a:gd name="connsiteY69" fmla="*/ 5405525 h 6858000"/>
              <a:gd name="connsiteX70" fmla="*/ 5896576 w 6223400"/>
              <a:gd name="connsiteY70" fmla="*/ 5514876 h 6858000"/>
              <a:gd name="connsiteX71" fmla="*/ 5905131 w 6223400"/>
              <a:gd name="connsiteY71" fmla="*/ 5543895 h 6858000"/>
              <a:gd name="connsiteX72" fmla="*/ 5919711 w 6223400"/>
              <a:gd name="connsiteY72" fmla="*/ 5592311 h 6858000"/>
              <a:gd name="connsiteX73" fmla="*/ 5921028 w 6223400"/>
              <a:gd name="connsiteY73" fmla="*/ 5636484 h 6858000"/>
              <a:gd name="connsiteX74" fmla="*/ 5937013 w 6223400"/>
              <a:gd name="connsiteY74" fmla="*/ 5673804 h 6858000"/>
              <a:gd name="connsiteX75" fmla="*/ 5953116 w 6223400"/>
              <a:gd name="connsiteY75" fmla="*/ 5672149 h 6858000"/>
              <a:gd name="connsiteX76" fmla="*/ 5966195 w 6223400"/>
              <a:gd name="connsiteY76" fmla="*/ 5715424 h 6858000"/>
              <a:gd name="connsiteX77" fmla="*/ 5984676 w 6223400"/>
              <a:gd name="connsiteY77" fmla="*/ 5782202 h 6858000"/>
              <a:gd name="connsiteX78" fmla="*/ 5991226 w 6223400"/>
              <a:gd name="connsiteY78" fmla="*/ 5790528 h 6858000"/>
              <a:gd name="connsiteX79" fmla="*/ 5983278 w 6223400"/>
              <a:gd name="connsiteY79" fmla="*/ 5805716 h 6858000"/>
              <a:gd name="connsiteX80" fmla="*/ 5983618 w 6223400"/>
              <a:gd name="connsiteY80" fmla="*/ 5862441 h 6858000"/>
              <a:gd name="connsiteX81" fmla="*/ 6015245 w 6223400"/>
              <a:gd name="connsiteY81" fmla="*/ 5963982 h 6858000"/>
              <a:gd name="connsiteX82" fmla="*/ 6027586 w 6223400"/>
              <a:gd name="connsiteY82" fmla="*/ 5986436 h 6858000"/>
              <a:gd name="connsiteX83" fmla="*/ 6049361 w 6223400"/>
              <a:gd name="connsiteY83" fmla="*/ 6034848 h 6858000"/>
              <a:gd name="connsiteX84" fmla="*/ 6070025 w 6223400"/>
              <a:gd name="connsiteY84" fmla="*/ 6064390 h 6858000"/>
              <a:gd name="connsiteX85" fmla="*/ 6066083 w 6223400"/>
              <a:gd name="connsiteY85" fmla="*/ 6074622 h 6858000"/>
              <a:gd name="connsiteX86" fmla="*/ 6068582 w 6223400"/>
              <a:gd name="connsiteY86" fmla="*/ 6095625 h 6858000"/>
              <a:gd name="connsiteX87" fmla="*/ 6098779 w 6223400"/>
              <a:gd name="connsiteY87" fmla="*/ 6194890 h 6858000"/>
              <a:gd name="connsiteX88" fmla="*/ 6109139 w 6223400"/>
              <a:gd name="connsiteY88" fmla="*/ 6211062 h 6858000"/>
              <a:gd name="connsiteX89" fmla="*/ 6145119 w 6223400"/>
              <a:gd name="connsiteY89" fmla="*/ 6303997 h 6858000"/>
              <a:gd name="connsiteX90" fmla="*/ 6165032 w 6223400"/>
              <a:gd name="connsiteY90" fmla="*/ 6461800 h 6858000"/>
              <a:gd name="connsiteX91" fmla="*/ 6210435 w 6223400"/>
              <a:gd name="connsiteY91" fmla="*/ 6633111 h 6858000"/>
              <a:gd name="connsiteX92" fmla="*/ 6219899 w 6223400"/>
              <a:gd name="connsiteY92" fmla="*/ 6838923 h 6858000"/>
              <a:gd name="connsiteX93" fmla="*/ 6216288 w 6223400"/>
              <a:gd name="connsiteY93" fmla="*/ 6858000 h 6858000"/>
              <a:gd name="connsiteX94" fmla="*/ 0 w 6223400"/>
              <a:gd name="connsiteY94" fmla="*/ 6858000 h 6858000"/>
              <a:gd name="connsiteX95" fmla="*/ 0 w 6223400"/>
              <a:gd name="connsiteY95"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06561 w 6223400"/>
              <a:gd name="connsiteY6" fmla="*/ 246988 h 6858000"/>
              <a:gd name="connsiteX7" fmla="*/ 4706084 w 6223400"/>
              <a:gd name="connsiteY7" fmla="*/ 249129 h 6858000"/>
              <a:gd name="connsiteX8" fmla="*/ 4710729 w 6223400"/>
              <a:gd name="connsiteY8" fmla="*/ 265981 h 6858000"/>
              <a:gd name="connsiteX9" fmla="*/ 4718625 w 6223400"/>
              <a:gd name="connsiteY9" fmla="*/ 279849 h 6858000"/>
              <a:gd name="connsiteX10" fmla="*/ 4740930 w 6223400"/>
              <a:gd name="connsiteY10" fmla="*/ 339224 h 6858000"/>
              <a:gd name="connsiteX11" fmla="*/ 4740041 w 6223400"/>
              <a:gd name="connsiteY11" fmla="*/ 340080 h 6858000"/>
              <a:gd name="connsiteX12" fmla="*/ 4738863 w 6223400"/>
              <a:gd name="connsiteY12" fmla="*/ 351201 h 6858000"/>
              <a:gd name="connsiteX13" fmla="*/ 4732241 w 6223400"/>
              <a:gd name="connsiteY13" fmla="*/ 351407 h 6858000"/>
              <a:gd name="connsiteX14" fmla="*/ 4732927 w 6223400"/>
              <a:gd name="connsiteY14" fmla="*/ 353369 h 6858000"/>
              <a:gd name="connsiteX15" fmla="*/ 4736091 w 6223400"/>
              <a:gd name="connsiteY15" fmla="*/ 365928 h 6858000"/>
              <a:gd name="connsiteX16" fmla="*/ 4739022 w 6223400"/>
              <a:gd name="connsiteY16" fmla="*/ 371555 h 6858000"/>
              <a:gd name="connsiteX17" fmla="*/ 4737700 w 6223400"/>
              <a:gd name="connsiteY17" fmla="*/ 372314 h 6858000"/>
              <a:gd name="connsiteX18" fmla="*/ 4766342 w 6223400"/>
              <a:gd name="connsiteY18" fmla="*/ 533311 h 6858000"/>
              <a:gd name="connsiteX19" fmla="*/ 4777327 w 6223400"/>
              <a:gd name="connsiteY19" fmla="*/ 543960 h 6858000"/>
              <a:gd name="connsiteX20" fmla="*/ 4785029 w 6223400"/>
              <a:gd name="connsiteY20" fmla="*/ 557747 h 6858000"/>
              <a:gd name="connsiteX21" fmla="*/ 4784573 w 6223400"/>
              <a:gd name="connsiteY21" fmla="*/ 559975 h 6858000"/>
              <a:gd name="connsiteX22" fmla="*/ 4789365 w 6223400"/>
              <a:gd name="connsiteY22" fmla="*/ 577604 h 6858000"/>
              <a:gd name="connsiteX23" fmla="*/ 4793212 w 6223400"/>
              <a:gd name="connsiteY23" fmla="*/ 580389 h 6858000"/>
              <a:gd name="connsiteX24" fmla="*/ 4820197 w 6223400"/>
              <a:gd name="connsiteY24" fmla="*/ 654308 h 6858000"/>
              <a:gd name="connsiteX25" fmla="*/ 4789004 w 6223400"/>
              <a:gd name="connsiteY25" fmla="*/ 709310 h 6858000"/>
              <a:gd name="connsiteX26" fmla="*/ 4809572 w 6223400"/>
              <a:gd name="connsiteY26" fmla="*/ 893538 h 6858000"/>
              <a:gd name="connsiteX27" fmla="*/ 4832997 w 6223400"/>
              <a:gd name="connsiteY27" fmla="*/ 1201806 h 6858000"/>
              <a:gd name="connsiteX28" fmla="*/ 4793622 w 6223400"/>
              <a:gd name="connsiteY28" fmla="*/ 1467065 h 6858000"/>
              <a:gd name="connsiteX29" fmla="*/ 4808087 w 6223400"/>
              <a:gd name="connsiteY29" fmla="*/ 1640574 h 6858000"/>
              <a:gd name="connsiteX30" fmla="*/ 4818290 w 6223400"/>
              <a:gd name="connsiteY30" fmla="*/ 1723113 h 6858000"/>
              <a:gd name="connsiteX31" fmla="*/ 4802030 w 6223400"/>
              <a:gd name="connsiteY31" fmla="*/ 1796477 h 6858000"/>
              <a:gd name="connsiteX32" fmla="*/ 4789394 w 6223400"/>
              <a:gd name="connsiteY32" fmla="*/ 1850084 h 6858000"/>
              <a:gd name="connsiteX33" fmla="*/ 4781341 w 6223400"/>
              <a:gd name="connsiteY33" fmla="*/ 1964880 h 6858000"/>
              <a:gd name="connsiteX34" fmla="*/ 4780876 w 6223400"/>
              <a:gd name="connsiteY34" fmla="*/ 2085740 h 6858000"/>
              <a:gd name="connsiteX35" fmla="*/ 4721183 w 6223400"/>
              <a:gd name="connsiteY35" fmla="*/ 2249323 h 6858000"/>
              <a:gd name="connsiteX36" fmla="*/ 4696718 w 6223400"/>
              <a:gd name="connsiteY36" fmla="*/ 2602688 h 6858000"/>
              <a:gd name="connsiteX37" fmla="*/ 4688423 w 6223400"/>
              <a:gd name="connsiteY37" fmla="*/ 2721695 h 6858000"/>
              <a:gd name="connsiteX38" fmla="*/ 4668388 w 6223400"/>
              <a:gd name="connsiteY38" fmla="*/ 2840426 h 6858000"/>
              <a:gd name="connsiteX39" fmla="*/ 4695734 w 6223400"/>
              <a:gd name="connsiteY39" fmla="*/ 2936681 h 6858000"/>
              <a:gd name="connsiteX40" fmla="*/ 4673957 w 6223400"/>
              <a:gd name="connsiteY40" fmla="*/ 3075786 h 6858000"/>
              <a:gd name="connsiteX41" fmla="*/ 4672057 w 6223400"/>
              <a:gd name="connsiteY41" fmla="*/ 3182899 h 6858000"/>
              <a:gd name="connsiteX42" fmla="*/ 4684836 w 6223400"/>
              <a:gd name="connsiteY42" fmla="*/ 3210263 h 6858000"/>
              <a:gd name="connsiteX43" fmla="*/ 4684277 w 6223400"/>
              <a:gd name="connsiteY43" fmla="*/ 3214819 h 6858000"/>
              <a:gd name="connsiteX44" fmla="*/ 4679724 w 6223400"/>
              <a:gd name="connsiteY44" fmla="*/ 3215542 h 6858000"/>
              <a:gd name="connsiteX45" fmla="*/ 4677577 w 6223400"/>
              <a:gd name="connsiteY45" fmla="*/ 3227568 h 6858000"/>
              <a:gd name="connsiteX46" fmla="*/ 4679121 w 6223400"/>
              <a:gd name="connsiteY46" fmla="*/ 3243956 h 6858000"/>
              <a:gd name="connsiteX47" fmla="*/ 4675886 w 6223400"/>
              <a:gd name="connsiteY47" fmla="*/ 3258102 h 6858000"/>
              <a:gd name="connsiteX48" fmla="*/ 4666132 w 6223400"/>
              <a:gd name="connsiteY48" fmla="*/ 3289864 h 6858000"/>
              <a:gd name="connsiteX49" fmla="*/ 4665929 w 6223400"/>
              <a:gd name="connsiteY49" fmla="*/ 3300587 h 6858000"/>
              <a:gd name="connsiteX50" fmla="*/ 4662937 w 6223400"/>
              <a:gd name="connsiteY50" fmla="*/ 3311027 h 6858000"/>
              <a:gd name="connsiteX51" fmla="*/ 4660497 w 6223400"/>
              <a:gd name="connsiteY51" fmla="*/ 3311675 h 6858000"/>
              <a:gd name="connsiteX52" fmla="*/ 4654307 w 6223400"/>
              <a:gd name="connsiteY52" fmla="*/ 3305257 h 6858000"/>
              <a:gd name="connsiteX53" fmla="*/ 4651183 w 6223400"/>
              <a:gd name="connsiteY53" fmla="*/ 3460438 h 6858000"/>
              <a:gd name="connsiteX54" fmla="*/ 4668869 w 6223400"/>
              <a:gd name="connsiteY54" fmla="*/ 3559504 h 6858000"/>
              <a:gd name="connsiteX55" fmla="*/ 4706367 w 6223400"/>
              <a:gd name="connsiteY55" fmla="*/ 3636089 h 6858000"/>
              <a:gd name="connsiteX56" fmla="*/ 4745680 w 6223400"/>
              <a:gd name="connsiteY56" fmla="*/ 3768627 h 6858000"/>
              <a:gd name="connsiteX57" fmla="*/ 4848872 w 6223400"/>
              <a:gd name="connsiteY57" fmla="*/ 3937574 h 6858000"/>
              <a:gd name="connsiteX58" fmla="*/ 4963133 w 6223400"/>
              <a:gd name="connsiteY58" fmla="*/ 4114322 h 6858000"/>
              <a:gd name="connsiteX59" fmla="*/ 5099436 w 6223400"/>
              <a:gd name="connsiteY59" fmla="*/ 4390012 h 6858000"/>
              <a:gd name="connsiteX60" fmla="*/ 5177436 w 6223400"/>
              <a:gd name="connsiteY60" fmla="*/ 4529367 h 6858000"/>
              <a:gd name="connsiteX61" fmla="*/ 5245650 w 6223400"/>
              <a:gd name="connsiteY61" fmla="*/ 4634370 h 6858000"/>
              <a:gd name="connsiteX62" fmla="*/ 5265662 w 6223400"/>
              <a:gd name="connsiteY62" fmla="*/ 4708824 h 6858000"/>
              <a:gd name="connsiteX63" fmla="*/ 5305482 w 6223400"/>
              <a:gd name="connsiteY63" fmla="*/ 4824943 h 6858000"/>
              <a:gd name="connsiteX64" fmla="*/ 5341722 w 6223400"/>
              <a:gd name="connsiteY64" fmla="*/ 4867341 h 6858000"/>
              <a:gd name="connsiteX65" fmla="*/ 5391860 w 6223400"/>
              <a:gd name="connsiteY65" fmla="*/ 4969482 h 6858000"/>
              <a:gd name="connsiteX66" fmla="*/ 5443823 w 6223400"/>
              <a:gd name="connsiteY66" fmla="*/ 5045764 h 6858000"/>
              <a:gd name="connsiteX67" fmla="*/ 5698884 w 6223400"/>
              <a:gd name="connsiteY67" fmla="*/ 5240135 h 6858000"/>
              <a:gd name="connsiteX68" fmla="*/ 5802745 w 6223400"/>
              <a:gd name="connsiteY68" fmla="*/ 5405525 h 6858000"/>
              <a:gd name="connsiteX69" fmla="*/ 5896576 w 6223400"/>
              <a:gd name="connsiteY69" fmla="*/ 5514876 h 6858000"/>
              <a:gd name="connsiteX70" fmla="*/ 5905131 w 6223400"/>
              <a:gd name="connsiteY70" fmla="*/ 5543895 h 6858000"/>
              <a:gd name="connsiteX71" fmla="*/ 5919711 w 6223400"/>
              <a:gd name="connsiteY71" fmla="*/ 5592311 h 6858000"/>
              <a:gd name="connsiteX72" fmla="*/ 5921028 w 6223400"/>
              <a:gd name="connsiteY72" fmla="*/ 5636484 h 6858000"/>
              <a:gd name="connsiteX73" fmla="*/ 5937013 w 6223400"/>
              <a:gd name="connsiteY73" fmla="*/ 5673804 h 6858000"/>
              <a:gd name="connsiteX74" fmla="*/ 5953116 w 6223400"/>
              <a:gd name="connsiteY74" fmla="*/ 5672149 h 6858000"/>
              <a:gd name="connsiteX75" fmla="*/ 5966195 w 6223400"/>
              <a:gd name="connsiteY75" fmla="*/ 5715424 h 6858000"/>
              <a:gd name="connsiteX76" fmla="*/ 5984676 w 6223400"/>
              <a:gd name="connsiteY76" fmla="*/ 5782202 h 6858000"/>
              <a:gd name="connsiteX77" fmla="*/ 5991226 w 6223400"/>
              <a:gd name="connsiteY77" fmla="*/ 5790528 h 6858000"/>
              <a:gd name="connsiteX78" fmla="*/ 5983278 w 6223400"/>
              <a:gd name="connsiteY78" fmla="*/ 5805716 h 6858000"/>
              <a:gd name="connsiteX79" fmla="*/ 5983618 w 6223400"/>
              <a:gd name="connsiteY79" fmla="*/ 5862441 h 6858000"/>
              <a:gd name="connsiteX80" fmla="*/ 6015245 w 6223400"/>
              <a:gd name="connsiteY80" fmla="*/ 5963982 h 6858000"/>
              <a:gd name="connsiteX81" fmla="*/ 6027586 w 6223400"/>
              <a:gd name="connsiteY81" fmla="*/ 5986436 h 6858000"/>
              <a:gd name="connsiteX82" fmla="*/ 6049361 w 6223400"/>
              <a:gd name="connsiteY82" fmla="*/ 6034848 h 6858000"/>
              <a:gd name="connsiteX83" fmla="*/ 6070025 w 6223400"/>
              <a:gd name="connsiteY83" fmla="*/ 6064390 h 6858000"/>
              <a:gd name="connsiteX84" fmla="*/ 6066083 w 6223400"/>
              <a:gd name="connsiteY84" fmla="*/ 6074622 h 6858000"/>
              <a:gd name="connsiteX85" fmla="*/ 6068582 w 6223400"/>
              <a:gd name="connsiteY85" fmla="*/ 6095625 h 6858000"/>
              <a:gd name="connsiteX86" fmla="*/ 6098779 w 6223400"/>
              <a:gd name="connsiteY86" fmla="*/ 6194890 h 6858000"/>
              <a:gd name="connsiteX87" fmla="*/ 6109139 w 6223400"/>
              <a:gd name="connsiteY87" fmla="*/ 6211062 h 6858000"/>
              <a:gd name="connsiteX88" fmla="*/ 6145119 w 6223400"/>
              <a:gd name="connsiteY88" fmla="*/ 6303997 h 6858000"/>
              <a:gd name="connsiteX89" fmla="*/ 6165032 w 6223400"/>
              <a:gd name="connsiteY89" fmla="*/ 6461800 h 6858000"/>
              <a:gd name="connsiteX90" fmla="*/ 6210435 w 6223400"/>
              <a:gd name="connsiteY90" fmla="*/ 6633111 h 6858000"/>
              <a:gd name="connsiteX91" fmla="*/ 6219899 w 6223400"/>
              <a:gd name="connsiteY91" fmla="*/ 6838923 h 6858000"/>
              <a:gd name="connsiteX92" fmla="*/ 6216288 w 6223400"/>
              <a:gd name="connsiteY92" fmla="*/ 6858000 h 6858000"/>
              <a:gd name="connsiteX93" fmla="*/ 0 w 6223400"/>
              <a:gd name="connsiteY93" fmla="*/ 6858000 h 6858000"/>
              <a:gd name="connsiteX94" fmla="*/ 0 w 6223400"/>
              <a:gd name="connsiteY94"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06561 w 6223400"/>
              <a:gd name="connsiteY6" fmla="*/ 246988 h 6858000"/>
              <a:gd name="connsiteX7" fmla="*/ 4710729 w 6223400"/>
              <a:gd name="connsiteY7" fmla="*/ 265981 h 6858000"/>
              <a:gd name="connsiteX8" fmla="*/ 4718625 w 6223400"/>
              <a:gd name="connsiteY8" fmla="*/ 279849 h 6858000"/>
              <a:gd name="connsiteX9" fmla="*/ 4740930 w 6223400"/>
              <a:gd name="connsiteY9" fmla="*/ 339224 h 6858000"/>
              <a:gd name="connsiteX10" fmla="*/ 4740041 w 6223400"/>
              <a:gd name="connsiteY10" fmla="*/ 340080 h 6858000"/>
              <a:gd name="connsiteX11" fmla="*/ 4738863 w 6223400"/>
              <a:gd name="connsiteY11" fmla="*/ 351201 h 6858000"/>
              <a:gd name="connsiteX12" fmla="*/ 4732241 w 6223400"/>
              <a:gd name="connsiteY12" fmla="*/ 351407 h 6858000"/>
              <a:gd name="connsiteX13" fmla="*/ 4732927 w 6223400"/>
              <a:gd name="connsiteY13" fmla="*/ 353369 h 6858000"/>
              <a:gd name="connsiteX14" fmla="*/ 4736091 w 6223400"/>
              <a:gd name="connsiteY14" fmla="*/ 365928 h 6858000"/>
              <a:gd name="connsiteX15" fmla="*/ 4739022 w 6223400"/>
              <a:gd name="connsiteY15" fmla="*/ 371555 h 6858000"/>
              <a:gd name="connsiteX16" fmla="*/ 4737700 w 6223400"/>
              <a:gd name="connsiteY16" fmla="*/ 372314 h 6858000"/>
              <a:gd name="connsiteX17" fmla="*/ 4766342 w 6223400"/>
              <a:gd name="connsiteY17" fmla="*/ 533311 h 6858000"/>
              <a:gd name="connsiteX18" fmla="*/ 4777327 w 6223400"/>
              <a:gd name="connsiteY18" fmla="*/ 543960 h 6858000"/>
              <a:gd name="connsiteX19" fmla="*/ 4785029 w 6223400"/>
              <a:gd name="connsiteY19" fmla="*/ 557747 h 6858000"/>
              <a:gd name="connsiteX20" fmla="*/ 4784573 w 6223400"/>
              <a:gd name="connsiteY20" fmla="*/ 559975 h 6858000"/>
              <a:gd name="connsiteX21" fmla="*/ 4789365 w 6223400"/>
              <a:gd name="connsiteY21" fmla="*/ 577604 h 6858000"/>
              <a:gd name="connsiteX22" fmla="*/ 4793212 w 6223400"/>
              <a:gd name="connsiteY22" fmla="*/ 580389 h 6858000"/>
              <a:gd name="connsiteX23" fmla="*/ 4820197 w 6223400"/>
              <a:gd name="connsiteY23" fmla="*/ 654308 h 6858000"/>
              <a:gd name="connsiteX24" fmla="*/ 4789004 w 6223400"/>
              <a:gd name="connsiteY24" fmla="*/ 709310 h 6858000"/>
              <a:gd name="connsiteX25" fmla="*/ 4809572 w 6223400"/>
              <a:gd name="connsiteY25" fmla="*/ 893538 h 6858000"/>
              <a:gd name="connsiteX26" fmla="*/ 4832997 w 6223400"/>
              <a:gd name="connsiteY26" fmla="*/ 1201806 h 6858000"/>
              <a:gd name="connsiteX27" fmla="*/ 4793622 w 6223400"/>
              <a:gd name="connsiteY27" fmla="*/ 1467065 h 6858000"/>
              <a:gd name="connsiteX28" fmla="*/ 4808087 w 6223400"/>
              <a:gd name="connsiteY28" fmla="*/ 1640574 h 6858000"/>
              <a:gd name="connsiteX29" fmla="*/ 4818290 w 6223400"/>
              <a:gd name="connsiteY29" fmla="*/ 1723113 h 6858000"/>
              <a:gd name="connsiteX30" fmla="*/ 4802030 w 6223400"/>
              <a:gd name="connsiteY30" fmla="*/ 1796477 h 6858000"/>
              <a:gd name="connsiteX31" fmla="*/ 4789394 w 6223400"/>
              <a:gd name="connsiteY31" fmla="*/ 1850084 h 6858000"/>
              <a:gd name="connsiteX32" fmla="*/ 4781341 w 6223400"/>
              <a:gd name="connsiteY32" fmla="*/ 1964880 h 6858000"/>
              <a:gd name="connsiteX33" fmla="*/ 4780876 w 6223400"/>
              <a:gd name="connsiteY33" fmla="*/ 2085740 h 6858000"/>
              <a:gd name="connsiteX34" fmla="*/ 4721183 w 6223400"/>
              <a:gd name="connsiteY34" fmla="*/ 2249323 h 6858000"/>
              <a:gd name="connsiteX35" fmla="*/ 4696718 w 6223400"/>
              <a:gd name="connsiteY35" fmla="*/ 2602688 h 6858000"/>
              <a:gd name="connsiteX36" fmla="*/ 4688423 w 6223400"/>
              <a:gd name="connsiteY36" fmla="*/ 2721695 h 6858000"/>
              <a:gd name="connsiteX37" fmla="*/ 4668388 w 6223400"/>
              <a:gd name="connsiteY37" fmla="*/ 2840426 h 6858000"/>
              <a:gd name="connsiteX38" fmla="*/ 4695734 w 6223400"/>
              <a:gd name="connsiteY38" fmla="*/ 2936681 h 6858000"/>
              <a:gd name="connsiteX39" fmla="*/ 4673957 w 6223400"/>
              <a:gd name="connsiteY39" fmla="*/ 3075786 h 6858000"/>
              <a:gd name="connsiteX40" fmla="*/ 4672057 w 6223400"/>
              <a:gd name="connsiteY40" fmla="*/ 3182899 h 6858000"/>
              <a:gd name="connsiteX41" fmla="*/ 4684836 w 6223400"/>
              <a:gd name="connsiteY41" fmla="*/ 3210263 h 6858000"/>
              <a:gd name="connsiteX42" fmla="*/ 4684277 w 6223400"/>
              <a:gd name="connsiteY42" fmla="*/ 3214819 h 6858000"/>
              <a:gd name="connsiteX43" fmla="*/ 4679724 w 6223400"/>
              <a:gd name="connsiteY43" fmla="*/ 3215542 h 6858000"/>
              <a:gd name="connsiteX44" fmla="*/ 4677577 w 6223400"/>
              <a:gd name="connsiteY44" fmla="*/ 3227568 h 6858000"/>
              <a:gd name="connsiteX45" fmla="*/ 4679121 w 6223400"/>
              <a:gd name="connsiteY45" fmla="*/ 3243956 h 6858000"/>
              <a:gd name="connsiteX46" fmla="*/ 4675886 w 6223400"/>
              <a:gd name="connsiteY46" fmla="*/ 3258102 h 6858000"/>
              <a:gd name="connsiteX47" fmla="*/ 4666132 w 6223400"/>
              <a:gd name="connsiteY47" fmla="*/ 3289864 h 6858000"/>
              <a:gd name="connsiteX48" fmla="*/ 4665929 w 6223400"/>
              <a:gd name="connsiteY48" fmla="*/ 3300587 h 6858000"/>
              <a:gd name="connsiteX49" fmla="*/ 4662937 w 6223400"/>
              <a:gd name="connsiteY49" fmla="*/ 3311027 h 6858000"/>
              <a:gd name="connsiteX50" fmla="*/ 4660497 w 6223400"/>
              <a:gd name="connsiteY50" fmla="*/ 3311675 h 6858000"/>
              <a:gd name="connsiteX51" fmla="*/ 4654307 w 6223400"/>
              <a:gd name="connsiteY51" fmla="*/ 3305257 h 6858000"/>
              <a:gd name="connsiteX52" fmla="*/ 4651183 w 6223400"/>
              <a:gd name="connsiteY52" fmla="*/ 3460438 h 6858000"/>
              <a:gd name="connsiteX53" fmla="*/ 4668869 w 6223400"/>
              <a:gd name="connsiteY53" fmla="*/ 3559504 h 6858000"/>
              <a:gd name="connsiteX54" fmla="*/ 4706367 w 6223400"/>
              <a:gd name="connsiteY54" fmla="*/ 3636089 h 6858000"/>
              <a:gd name="connsiteX55" fmla="*/ 4745680 w 6223400"/>
              <a:gd name="connsiteY55" fmla="*/ 3768627 h 6858000"/>
              <a:gd name="connsiteX56" fmla="*/ 4848872 w 6223400"/>
              <a:gd name="connsiteY56" fmla="*/ 3937574 h 6858000"/>
              <a:gd name="connsiteX57" fmla="*/ 4963133 w 6223400"/>
              <a:gd name="connsiteY57" fmla="*/ 4114322 h 6858000"/>
              <a:gd name="connsiteX58" fmla="*/ 5099436 w 6223400"/>
              <a:gd name="connsiteY58" fmla="*/ 4390012 h 6858000"/>
              <a:gd name="connsiteX59" fmla="*/ 5177436 w 6223400"/>
              <a:gd name="connsiteY59" fmla="*/ 4529367 h 6858000"/>
              <a:gd name="connsiteX60" fmla="*/ 5245650 w 6223400"/>
              <a:gd name="connsiteY60" fmla="*/ 4634370 h 6858000"/>
              <a:gd name="connsiteX61" fmla="*/ 5265662 w 6223400"/>
              <a:gd name="connsiteY61" fmla="*/ 4708824 h 6858000"/>
              <a:gd name="connsiteX62" fmla="*/ 5305482 w 6223400"/>
              <a:gd name="connsiteY62" fmla="*/ 4824943 h 6858000"/>
              <a:gd name="connsiteX63" fmla="*/ 5341722 w 6223400"/>
              <a:gd name="connsiteY63" fmla="*/ 4867341 h 6858000"/>
              <a:gd name="connsiteX64" fmla="*/ 5391860 w 6223400"/>
              <a:gd name="connsiteY64" fmla="*/ 4969482 h 6858000"/>
              <a:gd name="connsiteX65" fmla="*/ 5443823 w 6223400"/>
              <a:gd name="connsiteY65" fmla="*/ 5045764 h 6858000"/>
              <a:gd name="connsiteX66" fmla="*/ 5698884 w 6223400"/>
              <a:gd name="connsiteY66" fmla="*/ 5240135 h 6858000"/>
              <a:gd name="connsiteX67" fmla="*/ 5802745 w 6223400"/>
              <a:gd name="connsiteY67" fmla="*/ 5405525 h 6858000"/>
              <a:gd name="connsiteX68" fmla="*/ 5896576 w 6223400"/>
              <a:gd name="connsiteY68" fmla="*/ 5514876 h 6858000"/>
              <a:gd name="connsiteX69" fmla="*/ 5905131 w 6223400"/>
              <a:gd name="connsiteY69" fmla="*/ 5543895 h 6858000"/>
              <a:gd name="connsiteX70" fmla="*/ 5919711 w 6223400"/>
              <a:gd name="connsiteY70" fmla="*/ 5592311 h 6858000"/>
              <a:gd name="connsiteX71" fmla="*/ 5921028 w 6223400"/>
              <a:gd name="connsiteY71" fmla="*/ 5636484 h 6858000"/>
              <a:gd name="connsiteX72" fmla="*/ 5937013 w 6223400"/>
              <a:gd name="connsiteY72" fmla="*/ 5673804 h 6858000"/>
              <a:gd name="connsiteX73" fmla="*/ 5953116 w 6223400"/>
              <a:gd name="connsiteY73" fmla="*/ 5672149 h 6858000"/>
              <a:gd name="connsiteX74" fmla="*/ 5966195 w 6223400"/>
              <a:gd name="connsiteY74" fmla="*/ 5715424 h 6858000"/>
              <a:gd name="connsiteX75" fmla="*/ 5984676 w 6223400"/>
              <a:gd name="connsiteY75" fmla="*/ 5782202 h 6858000"/>
              <a:gd name="connsiteX76" fmla="*/ 5991226 w 6223400"/>
              <a:gd name="connsiteY76" fmla="*/ 5790528 h 6858000"/>
              <a:gd name="connsiteX77" fmla="*/ 5983278 w 6223400"/>
              <a:gd name="connsiteY77" fmla="*/ 5805716 h 6858000"/>
              <a:gd name="connsiteX78" fmla="*/ 5983618 w 6223400"/>
              <a:gd name="connsiteY78" fmla="*/ 5862441 h 6858000"/>
              <a:gd name="connsiteX79" fmla="*/ 6015245 w 6223400"/>
              <a:gd name="connsiteY79" fmla="*/ 5963982 h 6858000"/>
              <a:gd name="connsiteX80" fmla="*/ 6027586 w 6223400"/>
              <a:gd name="connsiteY80" fmla="*/ 5986436 h 6858000"/>
              <a:gd name="connsiteX81" fmla="*/ 6049361 w 6223400"/>
              <a:gd name="connsiteY81" fmla="*/ 6034848 h 6858000"/>
              <a:gd name="connsiteX82" fmla="*/ 6070025 w 6223400"/>
              <a:gd name="connsiteY82" fmla="*/ 6064390 h 6858000"/>
              <a:gd name="connsiteX83" fmla="*/ 6066083 w 6223400"/>
              <a:gd name="connsiteY83" fmla="*/ 6074622 h 6858000"/>
              <a:gd name="connsiteX84" fmla="*/ 6068582 w 6223400"/>
              <a:gd name="connsiteY84" fmla="*/ 6095625 h 6858000"/>
              <a:gd name="connsiteX85" fmla="*/ 6098779 w 6223400"/>
              <a:gd name="connsiteY85" fmla="*/ 6194890 h 6858000"/>
              <a:gd name="connsiteX86" fmla="*/ 6109139 w 6223400"/>
              <a:gd name="connsiteY86" fmla="*/ 6211062 h 6858000"/>
              <a:gd name="connsiteX87" fmla="*/ 6145119 w 6223400"/>
              <a:gd name="connsiteY87" fmla="*/ 6303997 h 6858000"/>
              <a:gd name="connsiteX88" fmla="*/ 6165032 w 6223400"/>
              <a:gd name="connsiteY88" fmla="*/ 6461800 h 6858000"/>
              <a:gd name="connsiteX89" fmla="*/ 6210435 w 6223400"/>
              <a:gd name="connsiteY89" fmla="*/ 6633111 h 6858000"/>
              <a:gd name="connsiteX90" fmla="*/ 6219899 w 6223400"/>
              <a:gd name="connsiteY90" fmla="*/ 6838923 h 6858000"/>
              <a:gd name="connsiteX91" fmla="*/ 6216288 w 6223400"/>
              <a:gd name="connsiteY91" fmla="*/ 6858000 h 6858000"/>
              <a:gd name="connsiteX92" fmla="*/ 0 w 6223400"/>
              <a:gd name="connsiteY92" fmla="*/ 6858000 h 6858000"/>
              <a:gd name="connsiteX93" fmla="*/ 0 w 6223400"/>
              <a:gd name="connsiteY93"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10729 w 6223400"/>
              <a:gd name="connsiteY6" fmla="*/ 265981 h 6858000"/>
              <a:gd name="connsiteX7" fmla="*/ 4718625 w 6223400"/>
              <a:gd name="connsiteY7" fmla="*/ 279849 h 6858000"/>
              <a:gd name="connsiteX8" fmla="*/ 4740930 w 6223400"/>
              <a:gd name="connsiteY8" fmla="*/ 339224 h 6858000"/>
              <a:gd name="connsiteX9" fmla="*/ 4740041 w 6223400"/>
              <a:gd name="connsiteY9" fmla="*/ 340080 h 6858000"/>
              <a:gd name="connsiteX10" fmla="*/ 4738863 w 6223400"/>
              <a:gd name="connsiteY10" fmla="*/ 351201 h 6858000"/>
              <a:gd name="connsiteX11" fmla="*/ 4732241 w 6223400"/>
              <a:gd name="connsiteY11" fmla="*/ 351407 h 6858000"/>
              <a:gd name="connsiteX12" fmla="*/ 4732927 w 6223400"/>
              <a:gd name="connsiteY12" fmla="*/ 353369 h 6858000"/>
              <a:gd name="connsiteX13" fmla="*/ 4736091 w 6223400"/>
              <a:gd name="connsiteY13" fmla="*/ 365928 h 6858000"/>
              <a:gd name="connsiteX14" fmla="*/ 4739022 w 6223400"/>
              <a:gd name="connsiteY14" fmla="*/ 371555 h 6858000"/>
              <a:gd name="connsiteX15" fmla="*/ 4737700 w 6223400"/>
              <a:gd name="connsiteY15" fmla="*/ 372314 h 6858000"/>
              <a:gd name="connsiteX16" fmla="*/ 4766342 w 6223400"/>
              <a:gd name="connsiteY16" fmla="*/ 533311 h 6858000"/>
              <a:gd name="connsiteX17" fmla="*/ 4777327 w 6223400"/>
              <a:gd name="connsiteY17" fmla="*/ 543960 h 6858000"/>
              <a:gd name="connsiteX18" fmla="*/ 4785029 w 6223400"/>
              <a:gd name="connsiteY18" fmla="*/ 557747 h 6858000"/>
              <a:gd name="connsiteX19" fmla="*/ 4784573 w 6223400"/>
              <a:gd name="connsiteY19" fmla="*/ 559975 h 6858000"/>
              <a:gd name="connsiteX20" fmla="*/ 4789365 w 6223400"/>
              <a:gd name="connsiteY20" fmla="*/ 577604 h 6858000"/>
              <a:gd name="connsiteX21" fmla="*/ 4793212 w 6223400"/>
              <a:gd name="connsiteY21" fmla="*/ 580389 h 6858000"/>
              <a:gd name="connsiteX22" fmla="*/ 4820197 w 6223400"/>
              <a:gd name="connsiteY22" fmla="*/ 654308 h 6858000"/>
              <a:gd name="connsiteX23" fmla="*/ 4789004 w 6223400"/>
              <a:gd name="connsiteY23" fmla="*/ 709310 h 6858000"/>
              <a:gd name="connsiteX24" fmla="*/ 4809572 w 6223400"/>
              <a:gd name="connsiteY24" fmla="*/ 893538 h 6858000"/>
              <a:gd name="connsiteX25" fmla="*/ 4832997 w 6223400"/>
              <a:gd name="connsiteY25" fmla="*/ 1201806 h 6858000"/>
              <a:gd name="connsiteX26" fmla="*/ 4793622 w 6223400"/>
              <a:gd name="connsiteY26" fmla="*/ 1467065 h 6858000"/>
              <a:gd name="connsiteX27" fmla="*/ 4808087 w 6223400"/>
              <a:gd name="connsiteY27" fmla="*/ 1640574 h 6858000"/>
              <a:gd name="connsiteX28" fmla="*/ 4818290 w 6223400"/>
              <a:gd name="connsiteY28" fmla="*/ 1723113 h 6858000"/>
              <a:gd name="connsiteX29" fmla="*/ 4802030 w 6223400"/>
              <a:gd name="connsiteY29" fmla="*/ 1796477 h 6858000"/>
              <a:gd name="connsiteX30" fmla="*/ 4789394 w 6223400"/>
              <a:gd name="connsiteY30" fmla="*/ 1850084 h 6858000"/>
              <a:gd name="connsiteX31" fmla="*/ 4781341 w 6223400"/>
              <a:gd name="connsiteY31" fmla="*/ 1964880 h 6858000"/>
              <a:gd name="connsiteX32" fmla="*/ 4780876 w 6223400"/>
              <a:gd name="connsiteY32" fmla="*/ 2085740 h 6858000"/>
              <a:gd name="connsiteX33" fmla="*/ 4721183 w 6223400"/>
              <a:gd name="connsiteY33" fmla="*/ 2249323 h 6858000"/>
              <a:gd name="connsiteX34" fmla="*/ 4696718 w 6223400"/>
              <a:gd name="connsiteY34" fmla="*/ 2602688 h 6858000"/>
              <a:gd name="connsiteX35" fmla="*/ 4688423 w 6223400"/>
              <a:gd name="connsiteY35" fmla="*/ 2721695 h 6858000"/>
              <a:gd name="connsiteX36" fmla="*/ 4668388 w 6223400"/>
              <a:gd name="connsiteY36" fmla="*/ 2840426 h 6858000"/>
              <a:gd name="connsiteX37" fmla="*/ 4695734 w 6223400"/>
              <a:gd name="connsiteY37" fmla="*/ 2936681 h 6858000"/>
              <a:gd name="connsiteX38" fmla="*/ 4673957 w 6223400"/>
              <a:gd name="connsiteY38" fmla="*/ 3075786 h 6858000"/>
              <a:gd name="connsiteX39" fmla="*/ 4672057 w 6223400"/>
              <a:gd name="connsiteY39" fmla="*/ 3182899 h 6858000"/>
              <a:gd name="connsiteX40" fmla="*/ 4684836 w 6223400"/>
              <a:gd name="connsiteY40" fmla="*/ 3210263 h 6858000"/>
              <a:gd name="connsiteX41" fmla="*/ 4684277 w 6223400"/>
              <a:gd name="connsiteY41" fmla="*/ 3214819 h 6858000"/>
              <a:gd name="connsiteX42" fmla="*/ 4679724 w 6223400"/>
              <a:gd name="connsiteY42" fmla="*/ 3215542 h 6858000"/>
              <a:gd name="connsiteX43" fmla="*/ 4677577 w 6223400"/>
              <a:gd name="connsiteY43" fmla="*/ 3227568 h 6858000"/>
              <a:gd name="connsiteX44" fmla="*/ 4679121 w 6223400"/>
              <a:gd name="connsiteY44" fmla="*/ 3243956 h 6858000"/>
              <a:gd name="connsiteX45" fmla="*/ 4675886 w 6223400"/>
              <a:gd name="connsiteY45" fmla="*/ 3258102 h 6858000"/>
              <a:gd name="connsiteX46" fmla="*/ 4666132 w 6223400"/>
              <a:gd name="connsiteY46" fmla="*/ 3289864 h 6858000"/>
              <a:gd name="connsiteX47" fmla="*/ 4665929 w 6223400"/>
              <a:gd name="connsiteY47" fmla="*/ 3300587 h 6858000"/>
              <a:gd name="connsiteX48" fmla="*/ 4662937 w 6223400"/>
              <a:gd name="connsiteY48" fmla="*/ 3311027 h 6858000"/>
              <a:gd name="connsiteX49" fmla="*/ 4660497 w 6223400"/>
              <a:gd name="connsiteY49" fmla="*/ 3311675 h 6858000"/>
              <a:gd name="connsiteX50" fmla="*/ 4654307 w 6223400"/>
              <a:gd name="connsiteY50" fmla="*/ 3305257 h 6858000"/>
              <a:gd name="connsiteX51" fmla="*/ 4651183 w 6223400"/>
              <a:gd name="connsiteY51" fmla="*/ 3460438 h 6858000"/>
              <a:gd name="connsiteX52" fmla="*/ 4668869 w 6223400"/>
              <a:gd name="connsiteY52" fmla="*/ 3559504 h 6858000"/>
              <a:gd name="connsiteX53" fmla="*/ 4706367 w 6223400"/>
              <a:gd name="connsiteY53" fmla="*/ 3636089 h 6858000"/>
              <a:gd name="connsiteX54" fmla="*/ 4745680 w 6223400"/>
              <a:gd name="connsiteY54" fmla="*/ 3768627 h 6858000"/>
              <a:gd name="connsiteX55" fmla="*/ 4848872 w 6223400"/>
              <a:gd name="connsiteY55" fmla="*/ 3937574 h 6858000"/>
              <a:gd name="connsiteX56" fmla="*/ 4963133 w 6223400"/>
              <a:gd name="connsiteY56" fmla="*/ 4114322 h 6858000"/>
              <a:gd name="connsiteX57" fmla="*/ 5099436 w 6223400"/>
              <a:gd name="connsiteY57" fmla="*/ 4390012 h 6858000"/>
              <a:gd name="connsiteX58" fmla="*/ 5177436 w 6223400"/>
              <a:gd name="connsiteY58" fmla="*/ 4529367 h 6858000"/>
              <a:gd name="connsiteX59" fmla="*/ 5245650 w 6223400"/>
              <a:gd name="connsiteY59" fmla="*/ 4634370 h 6858000"/>
              <a:gd name="connsiteX60" fmla="*/ 5265662 w 6223400"/>
              <a:gd name="connsiteY60" fmla="*/ 4708824 h 6858000"/>
              <a:gd name="connsiteX61" fmla="*/ 5305482 w 6223400"/>
              <a:gd name="connsiteY61" fmla="*/ 4824943 h 6858000"/>
              <a:gd name="connsiteX62" fmla="*/ 5341722 w 6223400"/>
              <a:gd name="connsiteY62" fmla="*/ 4867341 h 6858000"/>
              <a:gd name="connsiteX63" fmla="*/ 5391860 w 6223400"/>
              <a:gd name="connsiteY63" fmla="*/ 4969482 h 6858000"/>
              <a:gd name="connsiteX64" fmla="*/ 5443823 w 6223400"/>
              <a:gd name="connsiteY64" fmla="*/ 5045764 h 6858000"/>
              <a:gd name="connsiteX65" fmla="*/ 5698884 w 6223400"/>
              <a:gd name="connsiteY65" fmla="*/ 5240135 h 6858000"/>
              <a:gd name="connsiteX66" fmla="*/ 5802745 w 6223400"/>
              <a:gd name="connsiteY66" fmla="*/ 5405525 h 6858000"/>
              <a:gd name="connsiteX67" fmla="*/ 5896576 w 6223400"/>
              <a:gd name="connsiteY67" fmla="*/ 5514876 h 6858000"/>
              <a:gd name="connsiteX68" fmla="*/ 5905131 w 6223400"/>
              <a:gd name="connsiteY68" fmla="*/ 5543895 h 6858000"/>
              <a:gd name="connsiteX69" fmla="*/ 5919711 w 6223400"/>
              <a:gd name="connsiteY69" fmla="*/ 5592311 h 6858000"/>
              <a:gd name="connsiteX70" fmla="*/ 5921028 w 6223400"/>
              <a:gd name="connsiteY70" fmla="*/ 5636484 h 6858000"/>
              <a:gd name="connsiteX71" fmla="*/ 5937013 w 6223400"/>
              <a:gd name="connsiteY71" fmla="*/ 5673804 h 6858000"/>
              <a:gd name="connsiteX72" fmla="*/ 5953116 w 6223400"/>
              <a:gd name="connsiteY72" fmla="*/ 5672149 h 6858000"/>
              <a:gd name="connsiteX73" fmla="*/ 5966195 w 6223400"/>
              <a:gd name="connsiteY73" fmla="*/ 5715424 h 6858000"/>
              <a:gd name="connsiteX74" fmla="*/ 5984676 w 6223400"/>
              <a:gd name="connsiteY74" fmla="*/ 5782202 h 6858000"/>
              <a:gd name="connsiteX75" fmla="*/ 5991226 w 6223400"/>
              <a:gd name="connsiteY75" fmla="*/ 5790528 h 6858000"/>
              <a:gd name="connsiteX76" fmla="*/ 5983278 w 6223400"/>
              <a:gd name="connsiteY76" fmla="*/ 5805716 h 6858000"/>
              <a:gd name="connsiteX77" fmla="*/ 5983618 w 6223400"/>
              <a:gd name="connsiteY77" fmla="*/ 5862441 h 6858000"/>
              <a:gd name="connsiteX78" fmla="*/ 6015245 w 6223400"/>
              <a:gd name="connsiteY78" fmla="*/ 5963982 h 6858000"/>
              <a:gd name="connsiteX79" fmla="*/ 6027586 w 6223400"/>
              <a:gd name="connsiteY79" fmla="*/ 5986436 h 6858000"/>
              <a:gd name="connsiteX80" fmla="*/ 6049361 w 6223400"/>
              <a:gd name="connsiteY80" fmla="*/ 6034848 h 6858000"/>
              <a:gd name="connsiteX81" fmla="*/ 6070025 w 6223400"/>
              <a:gd name="connsiteY81" fmla="*/ 6064390 h 6858000"/>
              <a:gd name="connsiteX82" fmla="*/ 6066083 w 6223400"/>
              <a:gd name="connsiteY82" fmla="*/ 6074622 h 6858000"/>
              <a:gd name="connsiteX83" fmla="*/ 6068582 w 6223400"/>
              <a:gd name="connsiteY83" fmla="*/ 6095625 h 6858000"/>
              <a:gd name="connsiteX84" fmla="*/ 6098779 w 6223400"/>
              <a:gd name="connsiteY84" fmla="*/ 6194890 h 6858000"/>
              <a:gd name="connsiteX85" fmla="*/ 6109139 w 6223400"/>
              <a:gd name="connsiteY85" fmla="*/ 6211062 h 6858000"/>
              <a:gd name="connsiteX86" fmla="*/ 6145119 w 6223400"/>
              <a:gd name="connsiteY86" fmla="*/ 6303997 h 6858000"/>
              <a:gd name="connsiteX87" fmla="*/ 6165032 w 6223400"/>
              <a:gd name="connsiteY87" fmla="*/ 6461800 h 6858000"/>
              <a:gd name="connsiteX88" fmla="*/ 6210435 w 6223400"/>
              <a:gd name="connsiteY88" fmla="*/ 6633111 h 6858000"/>
              <a:gd name="connsiteX89" fmla="*/ 6219899 w 6223400"/>
              <a:gd name="connsiteY89" fmla="*/ 6838923 h 6858000"/>
              <a:gd name="connsiteX90" fmla="*/ 6216288 w 6223400"/>
              <a:gd name="connsiteY90" fmla="*/ 6858000 h 6858000"/>
              <a:gd name="connsiteX91" fmla="*/ 0 w 6223400"/>
              <a:gd name="connsiteY91" fmla="*/ 6858000 h 6858000"/>
              <a:gd name="connsiteX92" fmla="*/ 0 w 6223400"/>
              <a:gd name="connsiteY92"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18625 w 6223400"/>
              <a:gd name="connsiteY6" fmla="*/ 279849 h 6858000"/>
              <a:gd name="connsiteX7" fmla="*/ 4740930 w 6223400"/>
              <a:gd name="connsiteY7" fmla="*/ 339224 h 6858000"/>
              <a:gd name="connsiteX8" fmla="*/ 4740041 w 6223400"/>
              <a:gd name="connsiteY8" fmla="*/ 340080 h 6858000"/>
              <a:gd name="connsiteX9" fmla="*/ 4738863 w 6223400"/>
              <a:gd name="connsiteY9" fmla="*/ 351201 h 6858000"/>
              <a:gd name="connsiteX10" fmla="*/ 4732241 w 6223400"/>
              <a:gd name="connsiteY10" fmla="*/ 351407 h 6858000"/>
              <a:gd name="connsiteX11" fmla="*/ 4732927 w 6223400"/>
              <a:gd name="connsiteY11" fmla="*/ 353369 h 6858000"/>
              <a:gd name="connsiteX12" fmla="*/ 4736091 w 6223400"/>
              <a:gd name="connsiteY12" fmla="*/ 365928 h 6858000"/>
              <a:gd name="connsiteX13" fmla="*/ 4739022 w 6223400"/>
              <a:gd name="connsiteY13" fmla="*/ 371555 h 6858000"/>
              <a:gd name="connsiteX14" fmla="*/ 4737700 w 6223400"/>
              <a:gd name="connsiteY14" fmla="*/ 372314 h 6858000"/>
              <a:gd name="connsiteX15" fmla="*/ 4766342 w 6223400"/>
              <a:gd name="connsiteY15" fmla="*/ 533311 h 6858000"/>
              <a:gd name="connsiteX16" fmla="*/ 4777327 w 6223400"/>
              <a:gd name="connsiteY16" fmla="*/ 543960 h 6858000"/>
              <a:gd name="connsiteX17" fmla="*/ 4785029 w 6223400"/>
              <a:gd name="connsiteY17" fmla="*/ 557747 h 6858000"/>
              <a:gd name="connsiteX18" fmla="*/ 4784573 w 6223400"/>
              <a:gd name="connsiteY18" fmla="*/ 559975 h 6858000"/>
              <a:gd name="connsiteX19" fmla="*/ 4789365 w 6223400"/>
              <a:gd name="connsiteY19" fmla="*/ 577604 h 6858000"/>
              <a:gd name="connsiteX20" fmla="*/ 4793212 w 6223400"/>
              <a:gd name="connsiteY20" fmla="*/ 580389 h 6858000"/>
              <a:gd name="connsiteX21" fmla="*/ 4820197 w 6223400"/>
              <a:gd name="connsiteY21" fmla="*/ 654308 h 6858000"/>
              <a:gd name="connsiteX22" fmla="*/ 4789004 w 6223400"/>
              <a:gd name="connsiteY22" fmla="*/ 709310 h 6858000"/>
              <a:gd name="connsiteX23" fmla="*/ 4809572 w 6223400"/>
              <a:gd name="connsiteY23" fmla="*/ 893538 h 6858000"/>
              <a:gd name="connsiteX24" fmla="*/ 4832997 w 6223400"/>
              <a:gd name="connsiteY24" fmla="*/ 1201806 h 6858000"/>
              <a:gd name="connsiteX25" fmla="*/ 4793622 w 6223400"/>
              <a:gd name="connsiteY25" fmla="*/ 1467065 h 6858000"/>
              <a:gd name="connsiteX26" fmla="*/ 4808087 w 6223400"/>
              <a:gd name="connsiteY26" fmla="*/ 1640574 h 6858000"/>
              <a:gd name="connsiteX27" fmla="*/ 4818290 w 6223400"/>
              <a:gd name="connsiteY27" fmla="*/ 1723113 h 6858000"/>
              <a:gd name="connsiteX28" fmla="*/ 4802030 w 6223400"/>
              <a:gd name="connsiteY28" fmla="*/ 1796477 h 6858000"/>
              <a:gd name="connsiteX29" fmla="*/ 4789394 w 6223400"/>
              <a:gd name="connsiteY29" fmla="*/ 1850084 h 6858000"/>
              <a:gd name="connsiteX30" fmla="*/ 4781341 w 6223400"/>
              <a:gd name="connsiteY30" fmla="*/ 1964880 h 6858000"/>
              <a:gd name="connsiteX31" fmla="*/ 4780876 w 6223400"/>
              <a:gd name="connsiteY31" fmla="*/ 2085740 h 6858000"/>
              <a:gd name="connsiteX32" fmla="*/ 4721183 w 6223400"/>
              <a:gd name="connsiteY32" fmla="*/ 2249323 h 6858000"/>
              <a:gd name="connsiteX33" fmla="*/ 4696718 w 6223400"/>
              <a:gd name="connsiteY33" fmla="*/ 2602688 h 6858000"/>
              <a:gd name="connsiteX34" fmla="*/ 4688423 w 6223400"/>
              <a:gd name="connsiteY34" fmla="*/ 2721695 h 6858000"/>
              <a:gd name="connsiteX35" fmla="*/ 4668388 w 6223400"/>
              <a:gd name="connsiteY35" fmla="*/ 2840426 h 6858000"/>
              <a:gd name="connsiteX36" fmla="*/ 4695734 w 6223400"/>
              <a:gd name="connsiteY36" fmla="*/ 2936681 h 6858000"/>
              <a:gd name="connsiteX37" fmla="*/ 4673957 w 6223400"/>
              <a:gd name="connsiteY37" fmla="*/ 3075786 h 6858000"/>
              <a:gd name="connsiteX38" fmla="*/ 4672057 w 6223400"/>
              <a:gd name="connsiteY38" fmla="*/ 3182899 h 6858000"/>
              <a:gd name="connsiteX39" fmla="*/ 4684836 w 6223400"/>
              <a:gd name="connsiteY39" fmla="*/ 3210263 h 6858000"/>
              <a:gd name="connsiteX40" fmla="*/ 4684277 w 6223400"/>
              <a:gd name="connsiteY40" fmla="*/ 3214819 h 6858000"/>
              <a:gd name="connsiteX41" fmla="*/ 4679724 w 6223400"/>
              <a:gd name="connsiteY41" fmla="*/ 3215542 h 6858000"/>
              <a:gd name="connsiteX42" fmla="*/ 4677577 w 6223400"/>
              <a:gd name="connsiteY42" fmla="*/ 3227568 h 6858000"/>
              <a:gd name="connsiteX43" fmla="*/ 4679121 w 6223400"/>
              <a:gd name="connsiteY43" fmla="*/ 3243956 h 6858000"/>
              <a:gd name="connsiteX44" fmla="*/ 4675886 w 6223400"/>
              <a:gd name="connsiteY44" fmla="*/ 3258102 h 6858000"/>
              <a:gd name="connsiteX45" fmla="*/ 4666132 w 6223400"/>
              <a:gd name="connsiteY45" fmla="*/ 3289864 h 6858000"/>
              <a:gd name="connsiteX46" fmla="*/ 4665929 w 6223400"/>
              <a:gd name="connsiteY46" fmla="*/ 3300587 h 6858000"/>
              <a:gd name="connsiteX47" fmla="*/ 4662937 w 6223400"/>
              <a:gd name="connsiteY47" fmla="*/ 3311027 h 6858000"/>
              <a:gd name="connsiteX48" fmla="*/ 4660497 w 6223400"/>
              <a:gd name="connsiteY48" fmla="*/ 3311675 h 6858000"/>
              <a:gd name="connsiteX49" fmla="*/ 4654307 w 6223400"/>
              <a:gd name="connsiteY49" fmla="*/ 3305257 h 6858000"/>
              <a:gd name="connsiteX50" fmla="*/ 4651183 w 6223400"/>
              <a:gd name="connsiteY50" fmla="*/ 3460438 h 6858000"/>
              <a:gd name="connsiteX51" fmla="*/ 4668869 w 6223400"/>
              <a:gd name="connsiteY51" fmla="*/ 3559504 h 6858000"/>
              <a:gd name="connsiteX52" fmla="*/ 4706367 w 6223400"/>
              <a:gd name="connsiteY52" fmla="*/ 3636089 h 6858000"/>
              <a:gd name="connsiteX53" fmla="*/ 4745680 w 6223400"/>
              <a:gd name="connsiteY53" fmla="*/ 3768627 h 6858000"/>
              <a:gd name="connsiteX54" fmla="*/ 4848872 w 6223400"/>
              <a:gd name="connsiteY54" fmla="*/ 3937574 h 6858000"/>
              <a:gd name="connsiteX55" fmla="*/ 4963133 w 6223400"/>
              <a:gd name="connsiteY55" fmla="*/ 4114322 h 6858000"/>
              <a:gd name="connsiteX56" fmla="*/ 5099436 w 6223400"/>
              <a:gd name="connsiteY56" fmla="*/ 4390012 h 6858000"/>
              <a:gd name="connsiteX57" fmla="*/ 5177436 w 6223400"/>
              <a:gd name="connsiteY57" fmla="*/ 4529367 h 6858000"/>
              <a:gd name="connsiteX58" fmla="*/ 5245650 w 6223400"/>
              <a:gd name="connsiteY58" fmla="*/ 4634370 h 6858000"/>
              <a:gd name="connsiteX59" fmla="*/ 5265662 w 6223400"/>
              <a:gd name="connsiteY59" fmla="*/ 4708824 h 6858000"/>
              <a:gd name="connsiteX60" fmla="*/ 5305482 w 6223400"/>
              <a:gd name="connsiteY60" fmla="*/ 4824943 h 6858000"/>
              <a:gd name="connsiteX61" fmla="*/ 5341722 w 6223400"/>
              <a:gd name="connsiteY61" fmla="*/ 4867341 h 6858000"/>
              <a:gd name="connsiteX62" fmla="*/ 5391860 w 6223400"/>
              <a:gd name="connsiteY62" fmla="*/ 4969482 h 6858000"/>
              <a:gd name="connsiteX63" fmla="*/ 5443823 w 6223400"/>
              <a:gd name="connsiteY63" fmla="*/ 5045764 h 6858000"/>
              <a:gd name="connsiteX64" fmla="*/ 5698884 w 6223400"/>
              <a:gd name="connsiteY64" fmla="*/ 5240135 h 6858000"/>
              <a:gd name="connsiteX65" fmla="*/ 5802745 w 6223400"/>
              <a:gd name="connsiteY65" fmla="*/ 5405525 h 6858000"/>
              <a:gd name="connsiteX66" fmla="*/ 5896576 w 6223400"/>
              <a:gd name="connsiteY66" fmla="*/ 5514876 h 6858000"/>
              <a:gd name="connsiteX67" fmla="*/ 5905131 w 6223400"/>
              <a:gd name="connsiteY67" fmla="*/ 5543895 h 6858000"/>
              <a:gd name="connsiteX68" fmla="*/ 5919711 w 6223400"/>
              <a:gd name="connsiteY68" fmla="*/ 5592311 h 6858000"/>
              <a:gd name="connsiteX69" fmla="*/ 5921028 w 6223400"/>
              <a:gd name="connsiteY69" fmla="*/ 5636484 h 6858000"/>
              <a:gd name="connsiteX70" fmla="*/ 5937013 w 6223400"/>
              <a:gd name="connsiteY70" fmla="*/ 5673804 h 6858000"/>
              <a:gd name="connsiteX71" fmla="*/ 5953116 w 6223400"/>
              <a:gd name="connsiteY71" fmla="*/ 5672149 h 6858000"/>
              <a:gd name="connsiteX72" fmla="*/ 5966195 w 6223400"/>
              <a:gd name="connsiteY72" fmla="*/ 5715424 h 6858000"/>
              <a:gd name="connsiteX73" fmla="*/ 5984676 w 6223400"/>
              <a:gd name="connsiteY73" fmla="*/ 5782202 h 6858000"/>
              <a:gd name="connsiteX74" fmla="*/ 5991226 w 6223400"/>
              <a:gd name="connsiteY74" fmla="*/ 5790528 h 6858000"/>
              <a:gd name="connsiteX75" fmla="*/ 5983278 w 6223400"/>
              <a:gd name="connsiteY75" fmla="*/ 5805716 h 6858000"/>
              <a:gd name="connsiteX76" fmla="*/ 5983618 w 6223400"/>
              <a:gd name="connsiteY76" fmla="*/ 5862441 h 6858000"/>
              <a:gd name="connsiteX77" fmla="*/ 6015245 w 6223400"/>
              <a:gd name="connsiteY77" fmla="*/ 5963982 h 6858000"/>
              <a:gd name="connsiteX78" fmla="*/ 6027586 w 6223400"/>
              <a:gd name="connsiteY78" fmla="*/ 5986436 h 6858000"/>
              <a:gd name="connsiteX79" fmla="*/ 6049361 w 6223400"/>
              <a:gd name="connsiteY79" fmla="*/ 6034848 h 6858000"/>
              <a:gd name="connsiteX80" fmla="*/ 6070025 w 6223400"/>
              <a:gd name="connsiteY80" fmla="*/ 6064390 h 6858000"/>
              <a:gd name="connsiteX81" fmla="*/ 6066083 w 6223400"/>
              <a:gd name="connsiteY81" fmla="*/ 6074622 h 6858000"/>
              <a:gd name="connsiteX82" fmla="*/ 6068582 w 6223400"/>
              <a:gd name="connsiteY82" fmla="*/ 6095625 h 6858000"/>
              <a:gd name="connsiteX83" fmla="*/ 6098779 w 6223400"/>
              <a:gd name="connsiteY83" fmla="*/ 6194890 h 6858000"/>
              <a:gd name="connsiteX84" fmla="*/ 6109139 w 6223400"/>
              <a:gd name="connsiteY84" fmla="*/ 6211062 h 6858000"/>
              <a:gd name="connsiteX85" fmla="*/ 6145119 w 6223400"/>
              <a:gd name="connsiteY85" fmla="*/ 6303997 h 6858000"/>
              <a:gd name="connsiteX86" fmla="*/ 6165032 w 6223400"/>
              <a:gd name="connsiteY86" fmla="*/ 6461800 h 6858000"/>
              <a:gd name="connsiteX87" fmla="*/ 6210435 w 6223400"/>
              <a:gd name="connsiteY87" fmla="*/ 6633111 h 6858000"/>
              <a:gd name="connsiteX88" fmla="*/ 6219899 w 6223400"/>
              <a:gd name="connsiteY88" fmla="*/ 6838923 h 6858000"/>
              <a:gd name="connsiteX89" fmla="*/ 6216288 w 6223400"/>
              <a:gd name="connsiteY89" fmla="*/ 6858000 h 6858000"/>
              <a:gd name="connsiteX90" fmla="*/ 0 w 6223400"/>
              <a:gd name="connsiteY90" fmla="*/ 6858000 h 6858000"/>
              <a:gd name="connsiteX91" fmla="*/ 0 w 6223400"/>
              <a:gd name="connsiteY91"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718625 w 6223400"/>
              <a:gd name="connsiteY5" fmla="*/ 279849 h 6858000"/>
              <a:gd name="connsiteX6" fmla="*/ 4740930 w 6223400"/>
              <a:gd name="connsiteY6" fmla="*/ 339224 h 6858000"/>
              <a:gd name="connsiteX7" fmla="*/ 4740041 w 6223400"/>
              <a:gd name="connsiteY7" fmla="*/ 340080 h 6858000"/>
              <a:gd name="connsiteX8" fmla="*/ 4738863 w 6223400"/>
              <a:gd name="connsiteY8" fmla="*/ 351201 h 6858000"/>
              <a:gd name="connsiteX9" fmla="*/ 4732241 w 6223400"/>
              <a:gd name="connsiteY9" fmla="*/ 351407 h 6858000"/>
              <a:gd name="connsiteX10" fmla="*/ 4732927 w 6223400"/>
              <a:gd name="connsiteY10" fmla="*/ 353369 h 6858000"/>
              <a:gd name="connsiteX11" fmla="*/ 4736091 w 6223400"/>
              <a:gd name="connsiteY11" fmla="*/ 365928 h 6858000"/>
              <a:gd name="connsiteX12" fmla="*/ 4739022 w 6223400"/>
              <a:gd name="connsiteY12" fmla="*/ 371555 h 6858000"/>
              <a:gd name="connsiteX13" fmla="*/ 4737700 w 6223400"/>
              <a:gd name="connsiteY13" fmla="*/ 372314 h 6858000"/>
              <a:gd name="connsiteX14" fmla="*/ 4766342 w 6223400"/>
              <a:gd name="connsiteY14" fmla="*/ 533311 h 6858000"/>
              <a:gd name="connsiteX15" fmla="*/ 4777327 w 6223400"/>
              <a:gd name="connsiteY15" fmla="*/ 543960 h 6858000"/>
              <a:gd name="connsiteX16" fmla="*/ 4785029 w 6223400"/>
              <a:gd name="connsiteY16" fmla="*/ 557747 h 6858000"/>
              <a:gd name="connsiteX17" fmla="*/ 4784573 w 6223400"/>
              <a:gd name="connsiteY17" fmla="*/ 559975 h 6858000"/>
              <a:gd name="connsiteX18" fmla="*/ 4789365 w 6223400"/>
              <a:gd name="connsiteY18" fmla="*/ 577604 h 6858000"/>
              <a:gd name="connsiteX19" fmla="*/ 4793212 w 6223400"/>
              <a:gd name="connsiteY19" fmla="*/ 580389 h 6858000"/>
              <a:gd name="connsiteX20" fmla="*/ 4820197 w 6223400"/>
              <a:gd name="connsiteY20" fmla="*/ 654308 h 6858000"/>
              <a:gd name="connsiteX21" fmla="*/ 4789004 w 6223400"/>
              <a:gd name="connsiteY21" fmla="*/ 709310 h 6858000"/>
              <a:gd name="connsiteX22" fmla="*/ 4809572 w 6223400"/>
              <a:gd name="connsiteY22" fmla="*/ 893538 h 6858000"/>
              <a:gd name="connsiteX23" fmla="*/ 4832997 w 6223400"/>
              <a:gd name="connsiteY23" fmla="*/ 1201806 h 6858000"/>
              <a:gd name="connsiteX24" fmla="*/ 4793622 w 6223400"/>
              <a:gd name="connsiteY24" fmla="*/ 1467065 h 6858000"/>
              <a:gd name="connsiteX25" fmla="*/ 4808087 w 6223400"/>
              <a:gd name="connsiteY25" fmla="*/ 1640574 h 6858000"/>
              <a:gd name="connsiteX26" fmla="*/ 4818290 w 6223400"/>
              <a:gd name="connsiteY26" fmla="*/ 1723113 h 6858000"/>
              <a:gd name="connsiteX27" fmla="*/ 4802030 w 6223400"/>
              <a:gd name="connsiteY27" fmla="*/ 1796477 h 6858000"/>
              <a:gd name="connsiteX28" fmla="*/ 4789394 w 6223400"/>
              <a:gd name="connsiteY28" fmla="*/ 1850084 h 6858000"/>
              <a:gd name="connsiteX29" fmla="*/ 4781341 w 6223400"/>
              <a:gd name="connsiteY29" fmla="*/ 1964880 h 6858000"/>
              <a:gd name="connsiteX30" fmla="*/ 4780876 w 6223400"/>
              <a:gd name="connsiteY30" fmla="*/ 2085740 h 6858000"/>
              <a:gd name="connsiteX31" fmla="*/ 4721183 w 6223400"/>
              <a:gd name="connsiteY31" fmla="*/ 2249323 h 6858000"/>
              <a:gd name="connsiteX32" fmla="*/ 4696718 w 6223400"/>
              <a:gd name="connsiteY32" fmla="*/ 2602688 h 6858000"/>
              <a:gd name="connsiteX33" fmla="*/ 4688423 w 6223400"/>
              <a:gd name="connsiteY33" fmla="*/ 2721695 h 6858000"/>
              <a:gd name="connsiteX34" fmla="*/ 4668388 w 6223400"/>
              <a:gd name="connsiteY34" fmla="*/ 2840426 h 6858000"/>
              <a:gd name="connsiteX35" fmla="*/ 4695734 w 6223400"/>
              <a:gd name="connsiteY35" fmla="*/ 2936681 h 6858000"/>
              <a:gd name="connsiteX36" fmla="*/ 4673957 w 6223400"/>
              <a:gd name="connsiteY36" fmla="*/ 3075786 h 6858000"/>
              <a:gd name="connsiteX37" fmla="*/ 4672057 w 6223400"/>
              <a:gd name="connsiteY37" fmla="*/ 3182899 h 6858000"/>
              <a:gd name="connsiteX38" fmla="*/ 4684836 w 6223400"/>
              <a:gd name="connsiteY38" fmla="*/ 3210263 h 6858000"/>
              <a:gd name="connsiteX39" fmla="*/ 4684277 w 6223400"/>
              <a:gd name="connsiteY39" fmla="*/ 3214819 h 6858000"/>
              <a:gd name="connsiteX40" fmla="*/ 4679724 w 6223400"/>
              <a:gd name="connsiteY40" fmla="*/ 3215542 h 6858000"/>
              <a:gd name="connsiteX41" fmla="*/ 4677577 w 6223400"/>
              <a:gd name="connsiteY41" fmla="*/ 3227568 h 6858000"/>
              <a:gd name="connsiteX42" fmla="*/ 4679121 w 6223400"/>
              <a:gd name="connsiteY42" fmla="*/ 3243956 h 6858000"/>
              <a:gd name="connsiteX43" fmla="*/ 4675886 w 6223400"/>
              <a:gd name="connsiteY43" fmla="*/ 3258102 h 6858000"/>
              <a:gd name="connsiteX44" fmla="*/ 4666132 w 6223400"/>
              <a:gd name="connsiteY44" fmla="*/ 3289864 h 6858000"/>
              <a:gd name="connsiteX45" fmla="*/ 4665929 w 6223400"/>
              <a:gd name="connsiteY45" fmla="*/ 3300587 h 6858000"/>
              <a:gd name="connsiteX46" fmla="*/ 4662937 w 6223400"/>
              <a:gd name="connsiteY46" fmla="*/ 3311027 h 6858000"/>
              <a:gd name="connsiteX47" fmla="*/ 4660497 w 6223400"/>
              <a:gd name="connsiteY47" fmla="*/ 3311675 h 6858000"/>
              <a:gd name="connsiteX48" fmla="*/ 4654307 w 6223400"/>
              <a:gd name="connsiteY48" fmla="*/ 3305257 h 6858000"/>
              <a:gd name="connsiteX49" fmla="*/ 4651183 w 6223400"/>
              <a:gd name="connsiteY49" fmla="*/ 3460438 h 6858000"/>
              <a:gd name="connsiteX50" fmla="*/ 4668869 w 6223400"/>
              <a:gd name="connsiteY50" fmla="*/ 3559504 h 6858000"/>
              <a:gd name="connsiteX51" fmla="*/ 4706367 w 6223400"/>
              <a:gd name="connsiteY51" fmla="*/ 3636089 h 6858000"/>
              <a:gd name="connsiteX52" fmla="*/ 4745680 w 6223400"/>
              <a:gd name="connsiteY52" fmla="*/ 3768627 h 6858000"/>
              <a:gd name="connsiteX53" fmla="*/ 4848872 w 6223400"/>
              <a:gd name="connsiteY53" fmla="*/ 3937574 h 6858000"/>
              <a:gd name="connsiteX54" fmla="*/ 4963133 w 6223400"/>
              <a:gd name="connsiteY54" fmla="*/ 4114322 h 6858000"/>
              <a:gd name="connsiteX55" fmla="*/ 5099436 w 6223400"/>
              <a:gd name="connsiteY55" fmla="*/ 4390012 h 6858000"/>
              <a:gd name="connsiteX56" fmla="*/ 5177436 w 6223400"/>
              <a:gd name="connsiteY56" fmla="*/ 4529367 h 6858000"/>
              <a:gd name="connsiteX57" fmla="*/ 5245650 w 6223400"/>
              <a:gd name="connsiteY57" fmla="*/ 4634370 h 6858000"/>
              <a:gd name="connsiteX58" fmla="*/ 5265662 w 6223400"/>
              <a:gd name="connsiteY58" fmla="*/ 4708824 h 6858000"/>
              <a:gd name="connsiteX59" fmla="*/ 5305482 w 6223400"/>
              <a:gd name="connsiteY59" fmla="*/ 4824943 h 6858000"/>
              <a:gd name="connsiteX60" fmla="*/ 5341722 w 6223400"/>
              <a:gd name="connsiteY60" fmla="*/ 4867341 h 6858000"/>
              <a:gd name="connsiteX61" fmla="*/ 5391860 w 6223400"/>
              <a:gd name="connsiteY61" fmla="*/ 4969482 h 6858000"/>
              <a:gd name="connsiteX62" fmla="*/ 5443823 w 6223400"/>
              <a:gd name="connsiteY62" fmla="*/ 5045764 h 6858000"/>
              <a:gd name="connsiteX63" fmla="*/ 5698884 w 6223400"/>
              <a:gd name="connsiteY63" fmla="*/ 5240135 h 6858000"/>
              <a:gd name="connsiteX64" fmla="*/ 5802745 w 6223400"/>
              <a:gd name="connsiteY64" fmla="*/ 5405525 h 6858000"/>
              <a:gd name="connsiteX65" fmla="*/ 5896576 w 6223400"/>
              <a:gd name="connsiteY65" fmla="*/ 5514876 h 6858000"/>
              <a:gd name="connsiteX66" fmla="*/ 5905131 w 6223400"/>
              <a:gd name="connsiteY66" fmla="*/ 5543895 h 6858000"/>
              <a:gd name="connsiteX67" fmla="*/ 5919711 w 6223400"/>
              <a:gd name="connsiteY67" fmla="*/ 5592311 h 6858000"/>
              <a:gd name="connsiteX68" fmla="*/ 5921028 w 6223400"/>
              <a:gd name="connsiteY68" fmla="*/ 5636484 h 6858000"/>
              <a:gd name="connsiteX69" fmla="*/ 5937013 w 6223400"/>
              <a:gd name="connsiteY69" fmla="*/ 5673804 h 6858000"/>
              <a:gd name="connsiteX70" fmla="*/ 5953116 w 6223400"/>
              <a:gd name="connsiteY70" fmla="*/ 5672149 h 6858000"/>
              <a:gd name="connsiteX71" fmla="*/ 5966195 w 6223400"/>
              <a:gd name="connsiteY71" fmla="*/ 5715424 h 6858000"/>
              <a:gd name="connsiteX72" fmla="*/ 5984676 w 6223400"/>
              <a:gd name="connsiteY72" fmla="*/ 5782202 h 6858000"/>
              <a:gd name="connsiteX73" fmla="*/ 5991226 w 6223400"/>
              <a:gd name="connsiteY73" fmla="*/ 5790528 h 6858000"/>
              <a:gd name="connsiteX74" fmla="*/ 5983278 w 6223400"/>
              <a:gd name="connsiteY74" fmla="*/ 5805716 h 6858000"/>
              <a:gd name="connsiteX75" fmla="*/ 5983618 w 6223400"/>
              <a:gd name="connsiteY75" fmla="*/ 5862441 h 6858000"/>
              <a:gd name="connsiteX76" fmla="*/ 6015245 w 6223400"/>
              <a:gd name="connsiteY76" fmla="*/ 5963982 h 6858000"/>
              <a:gd name="connsiteX77" fmla="*/ 6027586 w 6223400"/>
              <a:gd name="connsiteY77" fmla="*/ 5986436 h 6858000"/>
              <a:gd name="connsiteX78" fmla="*/ 6049361 w 6223400"/>
              <a:gd name="connsiteY78" fmla="*/ 6034848 h 6858000"/>
              <a:gd name="connsiteX79" fmla="*/ 6070025 w 6223400"/>
              <a:gd name="connsiteY79" fmla="*/ 6064390 h 6858000"/>
              <a:gd name="connsiteX80" fmla="*/ 6066083 w 6223400"/>
              <a:gd name="connsiteY80" fmla="*/ 6074622 h 6858000"/>
              <a:gd name="connsiteX81" fmla="*/ 6068582 w 6223400"/>
              <a:gd name="connsiteY81" fmla="*/ 6095625 h 6858000"/>
              <a:gd name="connsiteX82" fmla="*/ 6098779 w 6223400"/>
              <a:gd name="connsiteY82" fmla="*/ 6194890 h 6858000"/>
              <a:gd name="connsiteX83" fmla="*/ 6109139 w 6223400"/>
              <a:gd name="connsiteY83" fmla="*/ 6211062 h 6858000"/>
              <a:gd name="connsiteX84" fmla="*/ 6145119 w 6223400"/>
              <a:gd name="connsiteY84" fmla="*/ 6303997 h 6858000"/>
              <a:gd name="connsiteX85" fmla="*/ 6165032 w 6223400"/>
              <a:gd name="connsiteY85" fmla="*/ 6461800 h 6858000"/>
              <a:gd name="connsiteX86" fmla="*/ 6210435 w 6223400"/>
              <a:gd name="connsiteY86" fmla="*/ 6633111 h 6858000"/>
              <a:gd name="connsiteX87" fmla="*/ 6219899 w 6223400"/>
              <a:gd name="connsiteY87" fmla="*/ 6838923 h 6858000"/>
              <a:gd name="connsiteX88" fmla="*/ 6216288 w 6223400"/>
              <a:gd name="connsiteY88" fmla="*/ 6858000 h 6858000"/>
              <a:gd name="connsiteX89" fmla="*/ 0 w 6223400"/>
              <a:gd name="connsiteY89" fmla="*/ 6858000 h 6858000"/>
              <a:gd name="connsiteX90" fmla="*/ 0 w 6223400"/>
              <a:gd name="connsiteY90"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18625 w 6223400"/>
              <a:gd name="connsiteY5" fmla="*/ 279849 h 6858000"/>
              <a:gd name="connsiteX6" fmla="*/ 4740930 w 6223400"/>
              <a:gd name="connsiteY6" fmla="*/ 339224 h 6858000"/>
              <a:gd name="connsiteX7" fmla="*/ 4740041 w 6223400"/>
              <a:gd name="connsiteY7" fmla="*/ 340080 h 6858000"/>
              <a:gd name="connsiteX8" fmla="*/ 4738863 w 6223400"/>
              <a:gd name="connsiteY8" fmla="*/ 351201 h 6858000"/>
              <a:gd name="connsiteX9" fmla="*/ 4732241 w 6223400"/>
              <a:gd name="connsiteY9" fmla="*/ 351407 h 6858000"/>
              <a:gd name="connsiteX10" fmla="*/ 4732927 w 6223400"/>
              <a:gd name="connsiteY10" fmla="*/ 353369 h 6858000"/>
              <a:gd name="connsiteX11" fmla="*/ 4736091 w 6223400"/>
              <a:gd name="connsiteY11" fmla="*/ 365928 h 6858000"/>
              <a:gd name="connsiteX12" fmla="*/ 4739022 w 6223400"/>
              <a:gd name="connsiteY12" fmla="*/ 371555 h 6858000"/>
              <a:gd name="connsiteX13" fmla="*/ 4737700 w 6223400"/>
              <a:gd name="connsiteY13" fmla="*/ 372314 h 6858000"/>
              <a:gd name="connsiteX14" fmla="*/ 4766342 w 6223400"/>
              <a:gd name="connsiteY14" fmla="*/ 533311 h 6858000"/>
              <a:gd name="connsiteX15" fmla="*/ 4777327 w 6223400"/>
              <a:gd name="connsiteY15" fmla="*/ 543960 h 6858000"/>
              <a:gd name="connsiteX16" fmla="*/ 4785029 w 6223400"/>
              <a:gd name="connsiteY16" fmla="*/ 557747 h 6858000"/>
              <a:gd name="connsiteX17" fmla="*/ 4784573 w 6223400"/>
              <a:gd name="connsiteY17" fmla="*/ 559975 h 6858000"/>
              <a:gd name="connsiteX18" fmla="*/ 4789365 w 6223400"/>
              <a:gd name="connsiteY18" fmla="*/ 577604 h 6858000"/>
              <a:gd name="connsiteX19" fmla="*/ 4793212 w 6223400"/>
              <a:gd name="connsiteY19" fmla="*/ 580389 h 6858000"/>
              <a:gd name="connsiteX20" fmla="*/ 4820197 w 6223400"/>
              <a:gd name="connsiteY20" fmla="*/ 654308 h 6858000"/>
              <a:gd name="connsiteX21" fmla="*/ 4789004 w 6223400"/>
              <a:gd name="connsiteY21" fmla="*/ 709310 h 6858000"/>
              <a:gd name="connsiteX22" fmla="*/ 4809572 w 6223400"/>
              <a:gd name="connsiteY22" fmla="*/ 893538 h 6858000"/>
              <a:gd name="connsiteX23" fmla="*/ 4832997 w 6223400"/>
              <a:gd name="connsiteY23" fmla="*/ 1201806 h 6858000"/>
              <a:gd name="connsiteX24" fmla="*/ 4793622 w 6223400"/>
              <a:gd name="connsiteY24" fmla="*/ 1467065 h 6858000"/>
              <a:gd name="connsiteX25" fmla="*/ 4808087 w 6223400"/>
              <a:gd name="connsiteY25" fmla="*/ 1640574 h 6858000"/>
              <a:gd name="connsiteX26" fmla="*/ 4818290 w 6223400"/>
              <a:gd name="connsiteY26" fmla="*/ 1723113 h 6858000"/>
              <a:gd name="connsiteX27" fmla="*/ 4802030 w 6223400"/>
              <a:gd name="connsiteY27" fmla="*/ 1796477 h 6858000"/>
              <a:gd name="connsiteX28" fmla="*/ 4789394 w 6223400"/>
              <a:gd name="connsiteY28" fmla="*/ 1850084 h 6858000"/>
              <a:gd name="connsiteX29" fmla="*/ 4781341 w 6223400"/>
              <a:gd name="connsiteY29" fmla="*/ 1964880 h 6858000"/>
              <a:gd name="connsiteX30" fmla="*/ 4780876 w 6223400"/>
              <a:gd name="connsiteY30" fmla="*/ 2085740 h 6858000"/>
              <a:gd name="connsiteX31" fmla="*/ 4721183 w 6223400"/>
              <a:gd name="connsiteY31" fmla="*/ 2249323 h 6858000"/>
              <a:gd name="connsiteX32" fmla="*/ 4696718 w 6223400"/>
              <a:gd name="connsiteY32" fmla="*/ 2602688 h 6858000"/>
              <a:gd name="connsiteX33" fmla="*/ 4688423 w 6223400"/>
              <a:gd name="connsiteY33" fmla="*/ 2721695 h 6858000"/>
              <a:gd name="connsiteX34" fmla="*/ 4668388 w 6223400"/>
              <a:gd name="connsiteY34" fmla="*/ 2840426 h 6858000"/>
              <a:gd name="connsiteX35" fmla="*/ 4695734 w 6223400"/>
              <a:gd name="connsiteY35" fmla="*/ 2936681 h 6858000"/>
              <a:gd name="connsiteX36" fmla="*/ 4673957 w 6223400"/>
              <a:gd name="connsiteY36" fmla="*/ 3075786 h 6858000"/>
              <a:gd name="connsiteX37" fmla="*/ 4672057 w 6223400"/>
              <a:gd name="connsiteY37" fmla="*/ 3182899 h 6858000"/>
              <a:gd name="connsiteX38" fmla="*/ 4684836 w 6223400"/>
              <a:gd name="connsiteY38" fmla="*/ 3210263 h 6858000"/>
              <a:gd name="connsiteX39" fmla="*/ 4684277 w 6223400"/>
              <a:gd name="connsiteY39" fmla="*/ 3214819 h 6858000"/>
              <a:gd name="connsiteX40" fmla="*/ 4679724 w 6223400"/>
              <a:gd name="connsiteY40" fmla="*/ 3215542 h 6858000"/>
              <a:gd name="connsiteX41" fmla="*/ 4677577 w 6223400"/>
              <a:gd name="connsiteY41" fmla="*/ 3227568 h 6858000"/>
              <a:gd name="connsiteX42" fmla="*/ 4679121 w 6223400"/>
              <a:gd name="connsiteY42" fmla="*/ 3243956 h 6858000"/>
              <a:gd name="connsiteX43" fmla="*/ 4675886 w 6223400"/>
              <a:gd name="connsiteY43" fmla="*/ 3258102 h 6858000"/>
              <a:gd name="connsiteX44" fmla="*/ 4666132 w 6223400"/>
              <a:gd name="connsiteY44" fmla="*/ 3289864 h 6858000"/>
              <a:gd name="connsiteX45" fmla="*/ 4665929 w 6223400"/>
              <a:gd name="connsiteY45" fmla="*/ 3300587 h 6858000"/>
              <a:gd name="connsiteX46" fmla="*/ 4662937 w 6223400"/>
              <a:gd name="connsiteY46" fmla="*/ 3311027 h 6858000"/>
              <a:gd name="connsiteX47" fmla="*/ 4660497 w 6223400"/>
              <a:gd name="connsiteY47" fmla="*/ 3311675 h 6858000"/>
              <a:gd name="connsiteX48" fmla="*/ 4654307 w 6223400"/>
              <a:gd name="connsiteY48" fmla="*/ 3305257 h 6858000"/>
              <a:gd name="connsiteX49" fmla="*/ 4651183 w 6223400"/>
              <a:gd name="connsiteY49" fmla="*/ 3460438 h 6858000"/>
              <a:gd name="connsiteX50" fmla="*/ 4668869 w 6223400"/>
              <a:gd name="connsiteY50" fmla="*/ 3559504 h 6858000"/>
              <a:gd name="connsiteX51" fmla="*/ 4706367 w 6223400"/>
              <a:gd name="connsiteY51" fmla="*/ 3636089 h 6858000"/>
              <a:gd name="connsiteX52" fmla="*/ 4745680 w 6223400"/>
              <a:gd name="connsiteY52" fmla="*/ 3768627 h 6858000"/>
              <a:gd name="connsiteX53" fmla="*/ 4848872 w 6223400"/>
              <a:gd name="connsiteY53" fmla="*/ 3937574 h 6858000"/>
              <a:gd name="connsiteX54" fmla="*/ 4963133 w 6223400"/>
              <a:gd name="connsiteY54" fmla="*/ 4114322 h 6858000"/>
              <a:gd name="connsiteX55" fmla="*/ 5099436 w 6223400"/>
              <a:gd name="connsiteY55" fmla="*/ 4390012 h 6858000"/>
              <a:gd name="connsiteX56" fmla="*/ 5177436 w 6223400"/>
              <a:gd name="connsiteY56" fmla="*/ 4529367 h 6858000"/>
              <a:gd name="connsiteX57" fmla="*/ 5245650 w 6223400"/>
              <a:gd name="connsiteY57" fmla="*/ 4634370 h 6858000"/>
              <a:gd name="connsiteX58" fmla="*/ 5265662 w 6223400"/>
              <a:gd name="connsiteY58" fmla="*/ 4708824 h 6858000"/>
              <a:gd name="connsiteX59" fmla="*/ 5305482 w 6223400"/>
              <a:gd name="connsiteY59" fmla="*/ 4824943 h 6858000"/>
              <a:gd name="connsiteX60" fmla="*/ 5341722 w 6223400"/>
              <a:gd name="connsiteY60" fmla="*/ 4867341 h 6858000"/>
              <a:gd name="connsiteX61" fmla="*/ 5391860 w 6223400"/>
              <a:gd name="connsiteY61" fmla="*/ 4969482 h 6858000"/>
              <a:gd name="connsiteX62" fmla="*/ 5443823 w 6223400"/>
              <a:gd name="connsiteY62" fmla="*/ 5045764 h 6858000"/>
              <a:gd name="connsiteX63" fmla="*/ 5698884 w 6223400"/>
              <a:gd name="connsiteY63" fmla="*/ 5240135 h 6858000"/>
              <a:gd name="connsiteX64" fmla="*/ 5802745 w 6223400"/>
              <a:gd name="connsiteY64" fmla="*/ 5405525 h 6858000"/>
              <a:gd name="connsiteX65" fmla="*/ 5896576 w 6223400"/>
              <a:gd name="connsiteY65" fmla="*/ 5514876 h 6858000"/>
              <a:gd name="connsiteX66" fmla="*/ 5905131 w 6223400"/>
              <a:gd name="connsiteY66" fmla="*/ 5543895 h 6858000"/>
              <a:gd name="connsiteX67" fmla="*/ 5919711 w 6223400"/>
              <a:gd name="connsiteY67" fmla="*/ 5592311 h 6858000"/>
              <a:gd name="connsiteX68" fmla="*/ 5921028 w 6223400"/>
              <a:gd name="connsiteY68" fmla="*/ 5636484 h 6858000"/>
              <a:gd name="connsiteX69" fmla="*/ 5937013 w 6223400"/>
              <a:gd name="connsiteY69" fmla="*/ 5673804 h 6858000"/>
              <a:gd name="connsiteX70" fmla="*/ 5953116 w 6223400"/>
              <a:gd name="connsiteY70" fmla="*/ 5672149 h 6858000"/>
              <a:gd name="connsiteX71" fmla="*/ 5966195 w 6223400"/>
              <a:gd name="connsiteY71" fmla="*/ 5715424 h 6858000"/>
              <a:gd name="connsiteX72" fmla="*/ 5984676 w 6223400"/>
              <a:gd name="connsiteY72" fmla="*/ 5782202 h 6858000"/>
              <a:gd name="connsiteX73" fmla="*/ 5991226 w 6223400"/>
              <a:gd name="connsiteY73" fmla="*/ 5790528 h 6858000"/>
              <a:gd name="connsiteX74" fmla="*/ 5983278 w 6223400"/>
              <a:gd name="connsiteY74" fmla="*/ 5805716 h 6858000"/>
              <a:gd name="connsiteX75" fmla="*/ 5983618 w 6223400"/>
              <a:gd name="connsiteY75" fmla="*/ 5862441 h 6858000"/>
              <a:gd name="connsiteX76" fmla="*/ 6015245 w 6223400"/>
              <a:gd name="connsiteY76" fmla="*/ 5963982 h 6858000"/>
              <a:gd name="connsiteX77" fmla="*/ 6027586 w 6223400"/>
              <a:gd name="connsiteY77" fmla="*/ 5986436 h 6858000"/>
              <a:gd name="connsiteX78" fmla="*/ 6049361 w 6223400"/>
              <a:gd name="connsiteY78" fmla="*/ 6034848 h 6858000"/>
              <a:gd name="connsiteX79" fmla="*/ 6070025 w 6223400"/>
              <a:gd name="connsiteY79" fmla="*/ 6064390 h 6858000"/>
              <a:gd name="connsiteX80" fmla="*/ 6066083 w 6223400"/>
              <a:gd name="connsiteY80" fmla="*/ 6074622 h 6858000"/>
              <a:gd name="connsiteX81" fmla="*/ 6068582 w 6223400"/>
              <a:gd name="connsiteY81" fmla="*/ 6095625 h 6858000"/>
              <a:gd name="connsiteX82" fmla="*/ 6098779 w 6223400"/>
              <a:gd name="connsiteY82" fmla="*/ 6194890 h 6858000"/>
              <a:gd name="connsiteX83" fmla="*/ 6109139 w 6223400"/>
              <a:gd name="connsiteY83" fmla="*/ 6211062 h 6858000"/>
              <a:gd name="connsiteX84" fmla="*/ 6145119 w 6223400"/>
              <a:gd name="connsiteY84" fmla="*/ 6303997 h 6858000"/>
              <a:gd name="connsiteX85" fmla="*/ 6165032 w 6223400"/>
              <a:gd name="connsiteY85" fmla="*/ 6461800 h 6858000"/>
              <a:gd name="connsiteX86" fmla="*/ 6210435 w 6223400"/>
              <a:gd name="connsiteY86" fmla="*/ 6633111 h 6858000"/>
              <a:gd name="connsiteX87" fmla="*/ 6219899 w 6223400"/>
              <a:gd name="connsiteY87" fmla="*/ 6838923 h 6858000"/>
              <a:gd name="connsiteX88" fmla="*/ 6216288 w 6223400"/>
              <a:gd name="connsiteY88" fmla="*/ 6858000 h 6858000"/>
              <a:gd name="connsiteX89" fmla="*/ 0 w 6223400"/>
              <a:gd name="connsiteY89" fmla="*/ 6858000 h 6858000"/>
              <a:gd name="connsiteX90" fmla="*/ 0 w 6223400"/>
              <a:gd name="connsiteY90"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820197 w 6223400"/>
              <a:gd name="connsiteY19" fmla="*/ 654308 h 6858000"/>
              <a:gd name="connsiteX20" fmla="*/ 4789004 w 6223400"/>
              <a:gd name="connsiteY20" fmla="*/ 709310 h 6858000"/>
              <a:gd name="connsiteX21" fmla="*/ 4809572 w 6223400"/>
              <a:gd name="connsiteY21" fmla="*/ 893538 h 6858000"/>
              <a:gd name="connsiteX22" fmla="*/ 4832997 w 6223400"/>
              <a:gd name="connsiteY22" fmla="*/ 1201806 h 6858000"/>
              <a:gd name="connsiteX23" fmla="*/ 4793622 w 6223400"/>
              <a:gd name="connsiteY23" fmla="*/ 1467065 h 6858000"/>
              <a:gd name="connsiteX24" fmla="*/ 4808087 w 6223400"/>
              <a:gd name="connsiteY24" fmla="*/ 1640574 h 6858000"/>
              <a:gd name="connsiteX25" fmla="*/ 4818290 w 6223400"/>
              <a:gd name="connsiteY25" fmla="*/ 1723113 h 6858000"/>
              <a:gd name="connsiteX26" fmla="*/ 4802030 w 6223400"/>
              <a:gd name="connsiteY26" fmla="*/ 1796477 h 6858000"/>
              <a:gd name="connsiteX27" fmla="*/ 4789394 w 6223400"/>
              <a:gd name="connsiteY27" fmla="*/ 1850084 h 6858000"/>
              <a:gd name="connsiteX28" fmla="*/ 4781341 w 6223400"/>
              <a:gd name="connsiteY28" fmla="*/ 1964880 h 6858000"/>
              <a:gd name="connsiteX29" fmla="*/ 4780876 w 6223400"/>
              <a:gd name="connsiteY29" fmla="*/ 2085740 h 6858000"/>
              <a:gd name="connsiteX30" fmla="*/ 4721183 w 6223400"/>
              <a:gd name="connsiteY30" fmla="*/ 2249323 h 6858000"/>
              <a:gd name="connsiteX31" fmla="*/ 4696718 w 6223400"/>
              <a:gd name="connsiteY31" fmla="*/ 2602688 h 6858000"/>
              <a:gd name="connsiteX32" fmla="*/ 4688423 w 6223400"/>
              <a:gd name="connsiteY32" fmla="*/ 2721695 h 6858000"/>
              <a:gd name="connsiteX33" fmla="*/ 4668388 w 6223400"/>
              <a:gd name="connsiteY33" fmla="*/ 2840426 h 6858000"/>
              <a:gd name="connsiteX34" fmla="*/ 4695734 w 6223400"/>
              <a:gd name="connsiteY34" fmla="*/ 2936681 h 6858000"/>
              <a:gd name="connsiteX35" fmla="*/ 4673957 w 6223400"/>
              <a:gd name="connsiteY35" fmla="*/ 3075786 h 6858000"/>
              <a:gd name="connsiteX36" fmla="*/ 4672057 w 6223400"/>
              <a:gd name="connsiteY36" fmla="*/ 3182899 h 6858000"/>
              <a:gd name="connsiteX37" fmla="*/ 4684836 w 6223400"/>
              <a:gd name="connsiteY37" fmla="*/ 3210263 h 6858000"/>
              <a:gd name="connsiteX38" fmla="*/ 4684277 w 6223400"/>
              <a:gd name="connsiteY38" fmla="*/ 3214819 h 6858000"/>
              <a:gd name="connsiteX39" fmla="*/ 4679724 w 6223400"/>
              <a:gd name="connsiteY39" fmla="*/ 3215542 h 6858000"/>
              <a:gd name="connsiteX40" fmla="*/ 4677577 w 6223400"/>
              <a:gd name="connsiteY40" fmla="*/ 3227568 h 6858000"/>
              <a:gd name="connsiteX41" fmla="*/ 4679121 w 6223400"/>
              <a:gd name="connsiteY41" fmla="*/ 3243956 h 6858000"/>
              <a:gd name="connsiteX42" fmla="*/ 4675886 w 6223400"/>
              <a:gd name="connsiteY42" fmla="*/ 3258102 h 6858000"/>
              <a:gd name="connsiteX43" fmla="*/ 4666132 w 6223400"/>
              <a:gd name="connsiteY43" fmla="*/ 3289864 h 6858000"/>
              <a:gd name="connsiteX44" fmla="*/ 4665929 w 6223400"/>
              <a:gd name="connsiteY44" fmla="*/ 3300587 h 6858000"/>
              <a:gd name="connsiteX45" fmla="*/ 4662937 w 6223400"/>
              <a:gd name="connsiteY45" fmla="*/ 3311027 h 6858000"/>
              <a:gd name="connsiteX46" fmla="*/ 4660497 w 6223400"/>
              <a:gd name="connsiteY46" fmla="*/ 3311675 h 6858000"/>
              <a:gd name="connsiteX47" fmla="*/ 4654307 w 6223400"/>
              <a:gd name="connsiteY47" fmla="*/ 3305257 h 6858000"/>
              <a:gd name="connsiteX48" fmla="*/ 4651183 w 6223400"/>
              <a:gd name="connsiteY48" fmla="*/ 3460438 h 6858000"/>
              <a:gd name="connsiteX49" fmla="*/ 4668869 w 6223400"/>
              <a:gd name="connsiteY49" fmla="*/ 3559504 h 6858000"/>
              <a:gd name="connsiteX50" fmla="*/ 4706367 w 6223400"/>
              <a:gd name="connsiteY50" fmla="*/ 3636089 h 6858000"/>
              <a:gd name="connsiteX51" fmla="*/ 4745680 w 6223400"/>
              <a:gd name="connsiteY51" fmla="*/ 3768627 h 6858000"/>
              <a:gd name="connsiteX52" fmla="*/ 4848872 w 6223400"/>
              <a:gd name="connsiteY52" fmla="*/ 3937574 h 6858000"/>
              <a:gd name="connsiteX53" fmla="*/ 4963133 w 6223400"/>
              <a:gd name="connsiteY53" fmla="*/ 4114322 h 6858000"/>
              <a:gd name="connsiteX54" fmla="*/ 5099436 w 6223400"/>
              <a:gd name="connsiteY54" fmla="*/ 4390012 h 6858000"/>
              <a:gd name="connsiteX55" fmla="*/ 5177436 w 6223400"/>
              <a:gd name="connsiteY55" fmla="*/ 4529367 h 6858000"/>
              <a:gd name="connsiteX56" fmla="*/ 5245650 w 6223400"/>
              <a:gd name="connsiteY56" fmla="*/ 4634370 h 6858000"/>
              <a:gd name="connsiteX57" fmla="*/ 5265662 w 6223400"/>
              <a:gd name="connsiteY57" fmla="*/ 4708824 h 6858000"/>
              <a:gd name="connsiteX58" fmla="*/ 5305482 w 6223400"/>
              <a:gd name="connsiteY58" fmla="*/ 4824943 h 6858000"/>
              <a:gd name="connsiteX59" fmla="*/ 5341722 w 6223400"/>
              <a:gd name="connsiteY59" fmla="*/ 4867341 h 6858000"/>
              <a:gd name="connsiteX60" fmla="*/ 5391860 w 6223400"/>
              <a:gd name="connsiteY60" fmla="*/ 4969482 h 6858000"/>
              <a:gd name="connsiteX61" fmla="*/ 5443823 w 6223400"/>
              <a:gd name="connsiteY61" fmla="*/ 5045764 h 6858000"/>
              <a:gd name="connsiteX62" fmla="*/ 5698884 w 6223400"/>
              <a:gd name="connsiteY62" fmla="*/ 5240135 h 6858000"/>
              <a:gd name="connsiteX63" fmla="*/ 5802745 w 6223400"/>
              <a:gd name="connsiteY63" fmla="*/ 5405525 h 6858000"/>
              <a:gd name="connsiteX64" fmla="*/ 5896576 w 6223400"/>
              <a:gd name="connsiteY64" fmla="*/ 5514876 h 6858000"/>
              <a:gd name="connsiteX65" fmla="*/ 5905131 w 6223400"/>
              <a:gd name="connsiteY65" fmla="*/ 5543895 h 6858000"/>
              <a:gd name="connsiteX66" fmla="*/ 5919711 w 6223400"/>
              <a:gd name="connsiteY66" fmla="*/ 5592311 h 6858000"/>
              <a:gd name="connsiteX67" fmla="*/ 5921028 w 6223400"/>
              <a:gd name="connsiteY67" fmla="*/ 5636484 h 6858000"/>
              <a:gd name="connsiteX68" fmla="*/ 5937013 w 6223400"/>
              <a:gd name="connsiteY68" fmla="*/ 5673804 h 6858000"/>
              <a:gd name="connsiteX69" fmla="*/ 5953116 w 6223400"/>
              <a:gd name="connsiteY69" fmla="*/ 5672149 h 6858000"/>
              <a:gd name="connsiteX70" fmla="*/ 5966195 w 6223400"/>
              <a:gd name="connsiteY70" fmla="*/ 5715424 h 6858000"/>
              <a:gd name="connsiteX71" fmla="*/ 5984676 w 6223400"/>
              <a:gd name="connsiteY71" fmla="*/ 5782202 h 6858000"/>
              <a:gd name="connsiteX72" fmla="*/ 5991226 w 6223400"/>
              <a:gd name="connsiteY72" fmla="*/ 5790528 h 6858000"/>
              <a:gd name="connsiteX73" fmla="*/ 5983278 w 6223400"/>
              <a:gd name="connsiteY73" fmla="*/ 5805716 h 6858000"/>
              <a:gd name="connsiteX74" fmla="*/ 5983618 w 6223400"/>
              <a:gd name="connsiteY74" fmla="*/ 5862441 h 6858000"/>
              <a:gd name="connsiteX75" fmla="*/ 6015245 w 6223400"/>
              <a:gd name="connsiteY75" fmla="*/ 5963982 h 6858000"/>
              <a:gd name="connsiteX76" fmla="*/ 6027586 w 6223400"/>
              <a:gd name="connsiteY76" fmla="*/ 5986436 h 6858000"/>
              <a:gd name="connsiteX77" fmla="*/ 6049361 w 6223400"/>
              <a:gd name="connsiteY77" fmla="*/ 6034848 h 6858000"/>
              <a:gd name="connsiteX78" fmla="*/ 6070025 w 6223400"/>
              <a:gd name="connsiteY78" fmla="*/ 6064390 h 6858000"/>
              <a:gd name="connsiteX79" fmla="*/ 6066083 w 6223400"/>
              <a:gd name="connsiteY79" fmla="*/ 6074622 h 6858000"/>
              <a:gd name="connsiteX80" fmla="*/ 6068582 w 6223400"/>
              <a:gd name="connsiteY80" fmla="*/ 6095625 h 6858000"/>
              <a:gd name="connsiteX81" fmla="*/ 6098779 w 6223400"/>
              <a:gd name="connsiteY81" fmla="*/ 6194890 h 6858000"/>
              <a:gd name="connsiteX82" fmla="*/ 6109139 w 6223400"/>
              <a:gd name="connsiteY82" fmla="*/ 6211062 h 6858000"/>
              <a:gd name="connsiteX83" fmla="*/ 6145119 w 6223400"/>
              <a:gd name="connsiteY83" fmla="*/ 6303997 h 6858000"/>
              <a:gd name="connsiteX84" fmla="*/ 6165032 w 6223400"/>
              <a:gd name="connsiteY84" fmla="*/ 6461800 h 6858000"/>
              <a:gd name="connsiteX85" fmla="*/ 6210435 w 6223400"/>
              <a:gd name="connsiteY85" fmla="*/ 6633111 h 6858000"/>
              <a:gd name="connsiteX86" fmla="*/ 6219899 w 6223400"/>
              <a:gd name="connsiteY86" fmla="*/ 6838923 h 6858000"/>
              <a:gd name="connsiteX87" fmla="*/ 6216288 w 6223400"/>
              <a:gd name="connsiteY87" fmla="*/ 6858000 h 6858000"/>
              <a:gd name="connsiteX88" fmla="*/ 0 w 6223400"/>
              <a:gd name="connsiteY88" fmla="*/ 6858000 h 6858000"/>
              <a:gd name="connsiteX89" fmla="*/ 0 w 6223400"/>
              <a:gd name="connsiteY89"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4963133 w 6223400"/>
              <a:gd name="connsiteY52" fmla="*/ 4114322 h 6858000"/>
              <a:gd name="connsiteX53" fmla="*/ 5099436 w 6223400"/>
              <a:gd name="connsiteY53" fmla="*/ 4390012 h 6858000"/>
              <a:gd name="connsiteX54" fmla="*/ 5177436 w 6223400"/>
              <a:gd name="connsiteY54" fmla="*/ 4529367 h 6858000"/>
              <a:gd name="connsiteX55" fmla="*/ 5245650 w 6223400"/>
              <a:gd name="connsiteY55" fmla="*/ 4634370 h 6858000"/>
              <a:gd name="connsiteX56" fmla="*/ 5265662 w 6223400"/>
              <a:gd name="connsiteY56" fmla="*/ 4708824 h 6858000"/>
              <a:gd name="connsiteX57" fmla="*/ 5305482 w 6223400"/>
              <a:gd name="connsiteY57" fmla="*/ 4824943 h 6858000"/>
              <a:gd name="connsiteX58" fmla="*/ 5341722 w 6223400"/>
              <a:gd name="connsiteY58" fmla="*/ 4867341 h 6858000"/>
              <a:gd name="connsiteX59" fmla="*/ 5391860 w 6223400"/>
              <a:gd name="connsiteY59" fmla="*/ 4969482 h 6858000"/>
              <a:gd name="connsiteX60" fmla="*/ 5443823 w 6223400"/>
              <a:gd name="connsiteY60" fmla="*/ 5045764 h 6858000"/>
              <a:gd name="connsiteX61" fmla="*/ 5698884 w 6223400"/>
              <a:gd name="connsiteY61" fmla="*/ 5240135 h 6858000"/>
              <a:gd name="connsiteX62" fmla="*/ 5802745 w 6223400"/>
              <a:gd name="connsiteY62" fmla="*/ 5405525 h 6858000"/>
              <a:gd name="connsiteX63" fmla="*/ 5896576 w 6223400"/>
              <a:gd name="connsiteY63" fmla="*/ 5514876 h 6858000"/>
              <a:gd name="connsiteX64" fmla="*/ 5905131 w 6223400"/>
              <a:gd name="connsiteY64" fmla="*/ 5543895 h 6858000"/>
              <a:gd name="connsiteX65" fmla="*/ 5919711 w 6223400"/>
              <a:gd name="connsiteY65" fmla="*/ 5592311 h 6858000"/>
              <a:gd name="connsiteX66" fmla="*/ 5921028 w 6223400"/>
              <a:gd name="connsiteY66" fmla="*/ 5636484 h 6858000"/>
              <a:gd name="connsiteX67" fmla="*/ 5937013 w 6223400"/>
              <a:gd name="connsiteY67" fmla="*/ 5673804 h 6858000"/>
              <a:gd name="connsiteX68" fmla="*/ 5953116 w 6223400"/>
              <a:gd name="connsiteY68" fmla="*/ 5672149 h 6858000"/>
              <a:gd name="connsiteX69" fmla="*/ 5966195 w 6223400"/>
              <a:gd name="connsiteY69" fmla="*/ 5715424 h 6858000"/>
              <a:gd name="connsiteX70" fmla="*/ 5984676 w 6223400"/>
              <a:gd name="connsiteY70" fmla="*/ 5782202 h 6858000"/>
              <a:gd name="connsiteX71" fmla="*/ 5991226 w 6223400"/>
              <a:gd name="connsiteY71" fmla="*/ 5790528 h 6858000"/>
              <a:gd name="connsiteX72" fmla="*/ 5983278 w 6223400"/>
              <a:gd name="connsiteY72" fmla="*/ 5805716 h 6858000"/>
              <a:gd name="connsiteX73" fmla="*/ 5983618 w 6223400"/>
              <a:gd name="connsiteY73" fmla="*/ 5862441 h 6858000"/>
              <a:gd name="connsiteX74" fmla="*/ 6015245 w 6223400"/>
              <a:gd name="connsiteY74" fmla="*/ 5963982 h 6858000"/>
              <a:gd name="connsiteX75" fmla="*/ 6027586 w 6223400"/>
              <a:gd name="connsiteY75" fmla="*/ 5986436 h 6858000"/>
              <a:gd name="connsiteX76" fmla="*/ 6049361 w 6223400"/>
              <a:gd name="connsiteY76" fmla="*/ 6034848 h 6858000"/>
              <a:gd name="connsiteX77" fmla="*/ 6070025 w 6223400"/>
              <a:gd name="connsiteY77" fmla="*/ 6064390 h 6858000"/>
              <a:gd name="connsiteX78" fmla="*/ 6066083 w 6223400"/>
              <a:gd name="connsiteY78" fmla="*/ 6074622 h 6858000"/>
              <a:gd name="connsiteX79" fmla="*/ 6068582 w 6223400"/>
              <a:gd name="connsiteY79" fmla="*/ 6095625 h 6858000"/>
              <a:gd name="connsiteX80" fmla="*/ 6098779 w 6223400"/>
              <a:gd name="connsiteY80" fmla="*/ 6194890 h 6858000"/>
              <a:gd name="connsiteX81" fmla="*/ 6109139 w 6223400"/>
              <a:gd name="connsiteY81" fmla="*/ 6211062 h 6858000"/>
              <a:gd name="connsiteX82" fmla="*/ 6145119 w 6223400"/>
              <a:gd name="connsiteY82" fmla="*/ 6303997 h 6858000"/>
              <a:gd name="connsiteX83" fmla="*/ 6165032 w 6223400"/>
              <a:gd name="connsiteY83" fmla="*/ 6461800 h 6858000"/>
              <a:gd name="connsiteX84" fmla="*/ 6210435 w 6223400"/>
              <a:gd name="connsiteY84" fmla="*/ 6633111 h 6858000"/>
              <a:gd name="connsiteX85" fmla="*/ 6219899 w 6223400"/>
              <a:gd name="connsiteY85" fmla="*/ 6838923 h 6858000"/>
              <a:gd name="connsiteX86" fmla="*/ 6216288 w 6223400"/>
              <a:gd name="connsiteY86" fmla="*/ 6858000 h 6858000"/>
              <a:gd name="connsiteX87" fmla="*/ 0 w 6223400"/>
              <a:gd name="connsiteY87" fmla="*/ 6858000 h 6858000"/>
              <a:gd name="connsiteX88" fmla="*/ 0 w 6223400"/>
              <a:gd name="connsiteY88"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099436 w 6223400"/>
              <a:gd name="connsiteY52" fmla="*/ 4390012 h 6858000"/>
              <a:gd name="connsiteX53" fmla="*/ 5177436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099436 w 6223400"/>
              <a:gd name="connsiteY52" fmla="*/ 4390012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95922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95922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32032 w 6223400"/>
              <a:gd name="connsiteY50" fmla="*/ 3768627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8933027"/>
              <a:gd name="connsiteY0" fmla="*/ 0 h 6858000"/>
              <a:gd name="connsiteX1" fmla="*/ 7370505 w 8933027"/>
              <a:gd name="connsiteY1" fmla="*/ 0 h 6858000"/>
              <a:gd name="connsiteX2" fmla="*/ 7385194 w 8933027"/>
              <a:gd name="connsiteY2" fmla="*/ 20728 h 6858000"/>
              <a:gd name="connsiteX3" fmla="*/ 7420196 w 8933027"/>
              <a:gd name="connsiteY3" fmla="*/ 83642 h 6858000"/>
              <a:gd name="connsiteX4" fmla="*/ 7452286 w 8933027"/>
              <a:gd name="connsiteY4" fmla="*/ 169139 h 6858000"/>
              <a:gd name="connsiteX5" fmla="*/ 7450557 w 8933027"/>
              <a:gd name="connsiteY5" fmla="*/ 339224 h 6858000"/>
              <a:gd name="connsiteX6" fmla="*/ 7449668 w 8933027"/>
              <a:gd name="connsiteY6" fmla="*/ 340080 h 6858000"/>
              <a:gd name="connsiteX7" fmla="*/ 7448490 w 8933027"/>
              <a:gd name="connsiteY7" fmla="*/ 351201 h 6858000"/>
              <a:gd name="connsiteX8" fmla="*/ 7441868 w 8933027"/>
              <a:gd name="connsiteY8" fmla="*/ 351407 h 6858000"/>
              <a:gd name="connsiteX9" fmla="*/ 7442554 w 8933027"/>
              <a:gd name="connsiteY9" fmla="*/ 353369 h 6858000"/>
              <a:gd name="connsiteX10" fmla="*/ 7445718 w 8933027"/>
              <a:gd name="connsiteY10" fmla="*/ 365928 h 6858000"/>
              <a:gd name="connsiteX11" fmla="*/ 7448649 w 8933027"/>
              <a:gd name="connsiteY11" fmla="*/ 371555 h 6858000"/>
              <a:gd name="connsiteX12" fmla="*/ 7447327 w 8933027"/>
              <a:gd name="connsiteY12" fmla="*/ 372314 h 6858000"/>
              <a:gd name="connsiteX13" fmla="*/ 7475969 w 8933027"/>
              <a:gd name="connsiteY13" fmla="*/ 533311 h 6858000"/>
              <a:gd name="connsiteX14" fmla="*/ 7486954 w 8933027"/>
              <a:gd name="connsiteY14" fmla="*/ 543960 h 6858000"/>
              <a:gd name="connsiteX15" fmla="*/ 7494656 w 8933027"/>
              <a:gd name="connsiteY15" fmla="*/ 557747 h 6858000"/>
              <a:gd name="connsiteX16" fmla="*/ 7494200 w 8933027"/>
              <a:gd name="connsiteY16" fmla="*/ 559975 h 6858000"/>
              <a:gd name="connsiteX17" fmla="*/ 7498992 w 8933027"/>
              <a:gd name="connsiteY17" fmla="*/ 577604 h 6858000"/>
              <a:gd name="connsiteX18" fmla="*/ 7502839 w 8933027"/>
              <a:gd name="connsiteY18" fmla="*/ 580389 h 6858000"/>
              <a:gd name="connsiteX19" fmla="*/ 7498631 w 8933027"/>
              <a:gd name="connsiteY19" fmla="*/ 709310 h 6858000"/>
              <a:gd name="connsiteX20" fmla="*/ 7519199 w 8933027"/>
              <a:gd name="connsiteY20" fmla="*/ 893538 h 6858000"/>
              <a:gd name="connsiteX21" fmla="*/ 7542624 w 8933027"/>
              <a:gd name="connsiteY21" fmla="*/ 1201806 h 6858000"/>
              <a:gd name="connsiteX22" fmla="*/ 7503249 w 8933027"/>
              <a:gd name="connsiteY22" fmla="*/ 1467065 h 6858000"/>
              <a:gd name="connsiteX23" fmla="*/ 7517714 w 8933027"/>
              <a:gd name="connsiteY23" fmla="*/ 1640574 h 6858000"/>
              <a:gd name="connsiteX24" fmla="*/ 7527917 w 8933027"/>
              <a:gd name="connsiteY24" fmla="*/ 1723113 h 6858000"/>
              <a:gd name="connsiteX25" fmla="*/ 7511657 w 8933027"/>
              <a:gd name="connsiteY25" fmla="*/ 1796477 h 6858000"/>
              <a:gd name="connsiteX26" fmla="*/ 7499021 w 8933027"/>
              <a:gd name="connsiteY26" fmla="*/ 1850084 h 6858000"/>
              <a:gd name="connsiteX27" fmla="*/ 7490968 w 8933027"/>
              <a:gd name="connsiteY27" fmla="*/ 1964880 h 6858000"/>
              <a:gd name="connsiteX28" fmla="*/ 7490503 w 8933027"/>
              <a:gd name="connsiteY28" fmla="*/ 2085740 h 6858000"/>
              <a:gd name="connsiteX29" fmla="*/ 7430810 w 8933027"/>
              <a:gd name="connsiteY29" fmla="*/ 2249323 h 6858000"/>
              <a:gd name="connsiteX30" fmla="*/ 7406345 w 8933027"/>
              <a:gd name="connsiteY30" fmla="*/ 2602688 h 6858000"/>
              <a:gd name="connsiteX31" fmla="*/ 7398050 w 8933027"/>
              <a:gd name="connsiteY31" fmla="*/ 2721695 h 6858000"/>
              <a:gd name="connsiteX32" fmla="*/ 7378015 w 8933027"/>
              <a:gd name="connsiteY32" fmla="*/ 2840426 h 6858000"/>
              <a:gd name="connsiteX33" fmla="*/ 7405361 w 8933027"/>
              <a:gd name="connsiteY33" fmla="*/ 2936681 h 6858000"/>
              <a:gd name="connsiteX34" fmla="*/ 7383584 w 8933027"/>
              <a:gd name="connsiteY34" fmla="*/ 3075786 h 6858000"/>
              <a:gd name="connsiteX35" fmla="*/ 7381684 w 8933027"/>
              <a:gd name="connsiteY35" fmla="*/ 3182899 h 6858000"/>
              <a:gd name="connsiteX36" fmla="*/ 7394463 w 8933027"/>
              <a:gd name="connsiteY36" fmla="*/ 3210263 h 6858000"/>
              <a:gd name="connsiteX37" fmla="*/ 7393904 w 8933027"/>
              <a:gd name="connsiteY37" fmla="*/ 3214819 h 6858000"/>
              <a:gd name="connsiteX38" fmla="*/ 7389351 w 8933027"/>
              <a:gd name="connsiteY38" fmla="*/ 3215542 h 6858000"/>
              <a:gd name="connsiteX39" fmla="*/ 7387204 w 8933027"/>
              <a:gd name="connsiteY39" fmla="*/ 3227568 h 6858000"/>
              <a:gd name="connsiteX40" fmla="*/ 7388748 w 8933027"/>
              <a:gd name="connsiteY40" fmla="*/ 3243956 h 6858000"/>
              <a:gd name="connsiteX41" fmla="*/ 7385513 w 8933027"/>
              <a:gd name="connsiteY41" fmla="*/ 3258102 h 6858000"/>
              <a:gd name="connsiteX42" fmla="*/ 7375759 w 8933027"/>
              <a:gd name="connsiteY42" fmla="*/ 3289864 h 6858000"/>
              <a:gd name="connsiteX43" fmla="*/ 7375556 w 8933027"/>
              <a:gd name="connsiteY43" fmla="*/ 3300587 h 6858000"/>
              <a:gd name="connsiteX44" fmla="*/ 7372564 w 8933027"/>
              <a:gd name="connsiteY44" fmla="*/ 3311027 h 6858000"/>
              <a:gd name="connsiteX45" fmla="*/ 7370124 w 8933027"/>
              <a:gd name="connsiteY45" fmla="*/ 3311675 h 6858000"/>
              <a:gd name="connsiteX46" fmla="*/ 7363934 w 8933027"/>
              <a:gd name="connsiteY46" fmla="*/ 3305257 h 6858000"/>
              <a:gd name="connsiteX47" fmla="*/ 7360810 w 8933027"/>
              <a:gd name="connsiteY47" fmla="*/ 3460438 h 6858000"/>
              <a:gd name="connsiteX48" fmla="*/ 7378496 w 8933027"/>
              <a:gd name="connsiteY48" fmla="*/ 3559504 h 6858000"/>
              <a:gd name="connsiteX49" fmla="*/ 7415994 w 8933027"/>
              <a:gd name="connsiteY49" fmla="*/ 3636089 h 6858000"/>
              <a:gd name="connsiteX50" fmla="*/ 7441659 w 8933027"/>
              <a:gd name="connsiteY50" fmla="*/ 3768627 h 6858000"/>
              <a:gd name="connsiteX51" fmla="*/ 7558499 w 8933027"/>
              <a:gd name="connsiteY51" fmla="*/ 3937574 h 6858000"/>
              <a:gd name="connsiteX52" fmla="*/ 7829534 w 8933027"/>
              <a:gd name="connsiteY52" fmla="*/ 4321773 h 6858000"/>
              <a:gd name="connsiteX53" fmla="*/ 7880239 w 8933027"/>
              <a:gd name="connsiteY53" fmla="*/ 4529367 h 6858000"/>
              <a:gd name="connsiteX54" fmla="*/ 7955277 w 8933027"/>
              <a:gd name="connsiteY54" fmla="*/ 4634370 h 6858000"/>
              <a:gd name="connsiteX55" fmla="*/ 7975289 w 8933027"/>
              <a:gd name="connsiteY55" fmla="*/ 4708824 h 6858000"/>
              <a:gd name="connsiteX56" fmla="*/ 8015109 w 8933027"/>
              <a:gd name="connsiteY56" fmla="*/ 4824943 h 6858000"/>
              <a:gd name="connsiteX57" fmla="*/ 8051349 w 8933027"/>
              <a:gd name="connsiteY57" fmla="*/ 4867341 h 6858000"/>
              <a:gd name="connsiteX58" fmla="*/ 8101487 w 8933027"/>
              <a:gd name="connsiteY58" fmla="*/ 4969482 h 6858000"/>
              <a:gd name="connsiteX59" fmla="*/ 8153450 w 8933027"/>
              <a:gd name="connsiteY59" fmla="*/ 5045764 h 6858000"/>
              <a:gd name="connsiteX60" fmla="*/ 8408511 w 8933027"/>
              <a:gd name="connsiteY60" fmla="*/ 5240135 h 6858000"/>
              <a:gd name="connsiteX61" fmla="*/ 8512372 w 8933027"/>
              <a:gd name="connsiteY61" fmla="*/ 5405525 h 6858000"/>
              <a:gd name="connsiteX62" fmla="*/ 8606203 w 8933027"/>
              <a:gd name="connsiteY62" fmla="*/ 5514876 h 6858000"/>
              <a:gd name="connsiteX63" fmla="*/ 8614758 w 8933027"/>
              <a:gd name="connsiteY63" fmla="*/ 5543895 h 6858000"/>
              <a:gd name="connsiteX64" fmla="*/ 8629338 w 8933027"/>
              <a:gd name="connsiteY64" fmla="*/ 5592311 h 6858000"/>
              <a:gd name="connsiteX65" fmla="*/ 8630655 w 8933027"/>
              <a:gd name="connsiteY65" fmla="*/ 5636484 h 6858000"/>
              <a:gd name="connsiteX66" fmla="*/ 8646640 w 8933027"/>
              <a:gd name="connsiteY66" fmla="*/ 5673804 h 6858000"/>
              <a:gd name="connsiteX67" fmla="*/ 8662743 w 8933027"/>
              <a:gd name="connsiteY67" fmla="*/ 5672149 h 6858000"/>
              <a:gd name="connsiteX68" fmla="*/ 8675822 w 8933027"/>
              <a:gd name="connsiteY68" fmla="*/ 5715424 h 6858000"/>
              <a:gd name="connsiteX69" fmla="*/ 8694303 w 8933027"/>
              <a:gd name="connsiteY69" fmla="*/ 5782202 h 6858000"/>
              <a:gd name="connsiteX70" fmla="*/ 8700853 w 8933027"/>
              <a:gd name="connsiteY70" fmla="*/ 5790528 h 6858000"/>
              <a:gd name="connsiteX71" fmla="*/ 8692905 w 8933027"/>
              <a:gd name="connsiteY71" fmla="*/ 5805716 h 6858000"/>
              <a:gd name="connsiteX72" fmla="*/ 8693245 w 8933027"/>
              <a:gd name="connsiteY72" fmla="*/ 5862441 h 6858000"/>
              <a:gd name="connsiteX73" fmla="*/ 8724872 w 8933027"/>
              <a:gd name="connsiteY73" fmla="*/ 5963982 h 6858000"/>
              <a:gd name="connsiteX74" fmla="*/ 8737213 w 8933027"/>
              <a:gd name="connsiteY74" fmla="*/ 5986436 h 6858000"/>
              <a:gd name="connsiteX75" fmla="*/ 8758988 w 8933027"/>
              <a:gd name="connsiteY75" fmla="*/ 6034848 h 6858000"/>
              <a:gd name="connsiteX76" fmla="*/ 8779652 w 8933027"/>
              <a:gd name="connsiteY76" fmla="*/ 6064390 h 6858000"/>
              <a:gd name="connsiteX77" fmla="*/ 8775710 w 8933027"/>
              <a:gd name="connsiteY77" fmla="*/ 6074622 h 6858000"/>
              <a:gd name="connsiteX78" fmla="*/ 8778209 w 8933027"/>
              <a:gd name="connsiteY78" fmla="*/ 6095625 h 6858000"/>
              <a:gd name="connsiteX79" fmla="*/ 8808406 w 8933027"/>
              <a:gd name="connsiteY79" fmla="*/ 6194890 h 6858000"/>
              <a:gd name="connsiteX80" fmla="*/ 8818766 w 8933027"/>
              <a:gd name="connsiteY80" fmla="*/ 6211062 h 6858000"/>
              <a:gd name="connsiteX81" fmla="*/ 8854746 w 8933027"/>
              <a:gd name="connsiteY81" fmla="*/ 6303997 h 6858000"/>
              <a:gd name="connsiteX82" fmla="*/ 8874659 w 8933027"/>
              <a:gd name="connsiteY82" fmla="*/ 6461800 h 6858000"/>
              <a:gd name="connsiteX83" fmla="*/ 8920062 w 8933027"/>
              <a:gd name="connsiteY83" fmla="*/ 6633111 h 6858000"/>
              <a:gd name="connsiteX84" fmla="*/ 8929526 w 8933027"/>
              <a:gd name="connsiteY84" fmla="*/ 6838923 h 6858000"/>
              <a:gd name="connsiteX85" fmla="*/ 8925915 w 8933027"/>
              <a:gd name="connsiteY85" fmla="*/ 6858000 h 6858000"/>
              <a:gd name="connsiteX86" fmla="*/ 2709627 w 8933027"/>
              <a:gd name="connsiteY86" fmla="*/ 6858000 h 6858000"/>
              <a:gd name="connsiteX87" fmla="*/ 0 w 8933027"/>
              <a:gd name="connsiteY87" fmla="*/ 0 h 6858000"/>
              <a:gd name="connsiteX0" fmla="*/ 0 w 8933027"/>
              <a:gd name="connsiteY0" fmla="*/ 0 h 6858000"/>
              <a:gd name="connsiteX1" fmla="*/ 7370505 w 8933027"/>
              <a:gd name="connsiteY1" fmla="*/ 0 h 6858000"/>
              <a:gd name="connsiteX2" fmla="*/ 7385194 w 8933027"/>
              <a:gd name="connsiteY2" fmla="*/ 20728 h 6858000"/>
              <a:gd name="connsiteX3" fmla="*/ 7420196 w 8933027"/>
              <a:gd name="connsiteY3" fmla="*/ 83642 h 6858000"/>
              <a:gd name="connsiteX4" fmla="*/ 7452286 w 8933027"/>
              <a:gd name="connsiteY4" fmla="*/ 169139 h 6858000"/>
              <a:gd name="connsiteX5" fmla="*/ 7450557 w 8933027"/>
              <a:gd name="connsiteY5" fmla="*/ 339224 h 6858000"/>
              <a:gd name="connsiteX6" fmla="*/ 7449668 w 8933027"/>
              <a:gd name="connsiteY6" fmla="*/ 340080 h 6858000"/>
              <a:gd name="connsiteX7" fmla="*/ 7448490 w 8933027"/>
              <a:gd name="connsiteY7" fmla="*/ 351201 h 6858000"/>
              <a:gd name="connsiteX8" fmla="*/ 7441868 w 8933027"/>
              <a:gd name="connsiteY8" fmla="*/ 351407 h 6858000"/>
              <a:gd name="connsiteX9" fmla="*/ 7442554 w 8933027"/>
              <a:gd name="connsiteY9" fmla="*/ 353369 h 6858000"/>
              <a:gd name="connsiteX10" fmla="*/ 7445718 w 8933027"/>
              <a:gd name="connsiteY10" fmla="*/ 365928 h 6858000"/>
              <a:gd name="connsiteX11" fmla="*/ 7448649 w 8933027"/>
              <a:gd name="connsiteY11" fmla="*/ 371555 h 6858000"/>
              <a:gd name="connsiteX12" fmla="*/ 7447327 w 8933027"/>
              <a:gd name="connsiteY12" fmla="*/ 372314 h 6858000"/>
              <a:gd name="connsiteX13" fmla="*/ 7475969 w 8933027"/>
              <a:gd name="connsiteY13" fmla="*/ 533311 h 6858000"/>
              <a:gd name="connsiteX14" fmla="*/ 7486954 w 8933027"/>
              <a:gd name="connsiteY14" fmla="*/ 543960 h 6858000"/>
              <a:gd name="connsiteX15" fmla="*/ 7494656 w 8933027"/>
              <a:gd name="connsiteY15" fmla="*/ 557747 h 6858000"/>
              <a:gd name="connsiteX16" fmla="*/ 7494200 w 8933027"/>
              <a:gd name="connsiteY16" fmla="*/ 559975 h 6858000"/>
              <a:gd name="connsiteX17" fmla="*/ 7498992 w 8933027"/>
              <a:gd name="connsiteY17" fmla="*/ 577604 h 6858000"/>
              <a:gd name="connsiteX18" fmla="*/ 7502839 w 8933027"/>
              <a:gd name="connsiteY18" fmla="*/ 580389 h 6858000"/>
              <a:gd name="connsiteX19" fmla="*/ 7498631 w 8933027"/>
              <a:gd name="connsiteY19" fmla="*/ 709310 h 6858000"/>
              <a:gd name="connsiteX20" fmla="*/ 7519199 w 8933027"/>
              <a:gd name="connsiteY20" fmla="*/ 893538 h 6858000"/>
              <a:gd name="connsiteX21" fmla="*/ 7542624 w 8933027"/>
              <a:gd name="connsiteY21" fmla="*/ 1201806 h 6858000"/>
              <a:gd name="connsiteX22" fmla="*/ 7503249 w 8933027"/>
              <a:gd name="connsiteY22" fmla="*/ 1467065 h 6858000"/>
              <a:gd name="connsiteX23" fmla="*/ 7517714 w 8933027"/>
              <a:gd name="connsiteY23" fmla="*/ 1640574 h 6858000"/>
              <a:gd name="connsiteX24" fmla="*/ 7527917 w 8933027"/>
              <a:gd name="connsiteY24" fmla="*/ 1723113 h 6858000"/>
              <a:gd name="connsiteX25" fmla="*/ 7511657 w 8933027"/>
              <a:gd name="connsiteY25" fmla="*/ 1796477 h 6858000"/>
              <a:gd name="connsiteX26" fmla="*/ 7499021 w 8933027"/>
              <a:gd name="connsiteY26" fmla="*/ 1850084 h 6858000"/>
              <a:gd name="connsiteX27" fmla="*/ 7490968 w 8933027"/>
              <a:gd name="connsiteY27" fmla="*/ 1964880 h 6858000"/>
              <a:gd name="connsiteX28" fmla="*/ 7490503 w 8933027"/>
              <a:gd name="connsiteY28" fmla="*/ 2085740 h 6858000"/>
              <a:gd name="connsiteX29" fmla="*/ 7430810 w 8933027"/>
              <a:gd name="connsiteY29" fmla="*/ 2249323 h 6858000"/>
              <a:gd name="connsiteX30" fmla="*/ 7406345 w 8933027"/>
              <a:gd name="connsiteY30" fmla="*/ 2602688 h 6858000"/>
              <a:gd name="connsiteX31" fmla="*/ 7398050 w 8933027"/>
              <a:gd name="connsiteY31" fmla="*/ 2721695 h 6858000"/>
              <a:gd name="connsiteX32" fmla="*/ 7378015 w 8933027"/>
              <a:gd name="connsiteY32" fmla="*/ 2840426 h 6858000"/>
              <a:gd name="connsiteX33" fmla="*/ 7405361 w 8933027"/>
              <a:gd name="connsiteY33" fmla="*/ 2936681 h 6858000"/>
              <a:gd name="connsiteX34" fmla="*/ 7383584 w 8933027"/>
              <a:gd name="connsiteY34" fmla="*/ 3075786 h 6858000"/>
              <a:gd name="connsiteX35" fmla="*/ 7381684 w 8933027"/>
              <a:gd name="connsiteY35" fmla="*/ 3182899 h 6858000"/>
              <a:gd name="connsiteX36" fmla="*/ 7394463 w 8933027"/>
              <a:gd name="connsiteY36" fmla="*/ 3210263 h 6858000"/>
              <a:gd name="connsiteX37" fmla="*/ 7393904 w 8933027"/>
              <a:gd name="connsiteY37" fmla="*/ 3214819 h 6858000"/>
              <a:gd name="connsiteX38" fmla="*/ 7389351 w 8933027"/>
              <a:gd name="connsiteY38" fmla="*/ 3215542 h 6858000"/>
              <a:gd name="connsiteX39" fmla="*/ 7387204 w 8933027"/>
              <a:gd name="connsiteY39" fmla="*/ 3227568 h 6858000"/>
              <a:gd name="connsiteX40" fmla="*/ 7388748 w 8933027"/>
              <a:gd name="connsiteY40" fmla="*/ 3243956 h 6858000"/>
              <a:gd name="connsiteX41" fmla="*/ 7385513 w 8933027"/>
              <a:gd name="connsiteY41" fmla="*/ 3258102 h 6858000"/>
              <a:gd name="connsiteX42" fmla="*/ 7375759 w 8933027"/>
              <a:gd name="connsiteY42" fmla="*/ 3289864 h 6858000"/>
              <a:gd name="connsiteX43" fmla="*/ 7375556 w 8933027"/>
              <a:gd name="connsiteY43" fmla="*/ 3300587 h 6858000"/>
              <a:gd name="connsiteX44" fmla="*/ 7372564 w 8933027"/>
              <a:gd name="connsiteY44" fmla="*/ 3311027 h 6858000"/>
              <a:gd name="connsiteX45" fmla="*/ 7370124 w 8933027"/>
              <a:gd name="connsiteY45" fmla="*/ 3311675 h 6858000"/>
              <a:gd name="connsiteX46" fmla="*/ 7363934 w 8933027"/>
              <a:gd name="connsiteY46" fmla="*/ 3305257 h 6858000"/>
              <a:gd name="connsiteX47" fmla="*/ 7360810 w 8933027"/>
              <a:gd name="connsiteY47" fmla="*/ 3460438 h 6858000"/>
              <a:gd name="connsiteX48" fmla="*/ 7378496 w 8933027"/>
              <a:gd name="connsiteY48" fmla="*/ 3559504 h 6858000"/>
              <a:gd name="connsiteX49" fmla="*/ 7415994 w 8933027"/>
              <a:gd name="connsiteY49" fmla="*/ 3636089 h 6858000"/>
              <a:gd name="connsiteX50" fmla="*/ 7441659 w 8933027"/>
              <a:gd name="connsiteY50" fmla="*/ 3768627 h 6858000"/>
              <a:gd name="connsiteX51" fmla="*/ 7558499 w 8933027"/>
              <a:gd name="connsiteY51" fmla="*/ 3937574 h 6858000"/>
              <a:gd name="connsiteX52" fmla="*/ 7829534 w 8933027"/>
              <a:gd name="connsiteY52" fmla="*/ 4321773 h 6858000"/>
              <a:gd name="connsiteX53" fmla="*/ 7880239 w 8933027"/>
              <a:gd name="connsiteY53" fmla="*/ 4529367 h 6858000"/>
              <a:gd name="connsiteX54" fmla="*/ 7955277 w 8933027"/>
              <a:gd name="connsiteY54" fmla="*/ 4634370 h 6858000"/>
              <a:gd name="connsiteX55" fmla="*/ 7975289 w 8933027"/>
              <a:gd name="connsiteY55" fmla="*/ 4708824 h 6858000"/>
              <a:gd name="connsiteX56" fmla="*/ 8015109 w 8933027"/>
              <a:gd name="connsiteY56" fmla="*/ 4824943 h 6858000"/>
              <a:gd name="connsiteX57" fmla="*/ 8051349 w 8933027"/>
              <a:gd name="connsiteY57" fmla="*/ 4867341 h 6858000"/>
              <a:gd name="connsiteX58" fmla="*/ 8101487 w 8933027"/>
              <a:gd name="connsiteY58" fmla="*/ 4969482 h 6858000"/>
              <a:gd name="connsiteX59" fmla="*/ 8153450 w 8933027"/>
              <a:gd name="connsiteY59" fmla="*/ 5045764 h 6858000"/>
              <a:gd name="connsiteX60" fmla="*/ 8408511 w 8933027"/>
              <a:gd name="connsiteY60" fmla="*/ 5240135 h 6858000"/>
              <a:gd name="connsiteX61" fmla="*/ 8512372 w 8933027"/>
              <a:gd name="connsiteY61" fmla="*/ 5405525 h 6858000"/>
              <a:gd name="connsiteX62" fmla="*/ 8606203 w 8933027"/>
              <a:gd name="connsiteY62" fmla="*/ 5514876 h 6858000"/>
              <a:gd name="connsiteX63" fmla="*/ 8614758 w 8933027"/>
              <a:gd name="connsiteY63" fmla="*/ 5543895 h 6858000"/>
              <a:gd name="connsiteX64" fmla="*/ 8629338 w 8933027"/>
              <a:gd name="connsiteY64" fmla="*/ 5592311 h 6858000"/>
              <a:gd name="connsiteX65" fmla="*/ 8630655 w 8933027"/>
              <a:gd name="connsiteY65" fmla="*/ 5636484 h 6858000"/>
              <a:gd name="connsiteX66" fmla="*/ 8646640 w 8933027"/>
              <a:gd name="connsiteY66" fmla="*/ 5673804 h 6858000"/>
              <a:gd name="connsiteX67" fmla="*/ 8662743 w 8933027"/>
              <a:gd name="connsiteY67" fmla="*/ 5672149 h 6858000"/>
              <a:gd name="connsiteX68" fmla="*/ 8675822 w 8933027"/>
              <a:gd name="connsiteY68" fmla="*/ 5715424 h 6858000"/>
              <a:gd name="connsiteX69" fmla="*/ 8694303 w 8933027"/>
              <a:gd name="connsiteY69" fmla="*/ 5782202 h 6858000"/>
              <a:gd name="connsiteX70" fmla="*/ 8700853 w 8933027"/>
              <a:gd name="connsiteY70" fmla="*/ 5790528 h 6858000"/>
              <a:gd name="connsiteX71" fmla="*/ 8692905 w 8933027"/>
              <a:gd name="connsiteY71" fmla="*/ 5805716 h 6858000"/>
              <a:gd name="connsiteX72" fmla="*/ 8693245 w 8933027"/>
              <a:gd name="connsiteY72" fmla="*/ 5862441 h 6858000"/>
              <a:gd name="connsiteX73" fmla="*/ 8724872 w 8933027"/>
              <a:gd name="connsiteY73" fmla="*/ 5963982 h 6858000"/>
              <a:gd name="connsiteX74" fmla="*/ 8737213 w 8933027"/>
              <a:gd name="connsiteY74" fmla="*/ 5986436 h 6858000"/>
              <a:gd name="connsiteX75" fmla="*/ 8758988 w 8933027"/>
              <a:gd name="connsiteY75" fmla="*/ 6034848 h 6858000"/>
              <a:gd name="connsiteX76" fmla="*/ 8779652 w 8933027"/>
              <a:gd name="connsiteY76" fmla="*/ 6064390 h 6858000"/>
              <a:gd name="connsiteX77" fmla="*/ 8775710 w 8933027"/>
              <a:gd name="connsiteY77" fmla="*/ 6074622 h 6858000"/>
              <a:gd name="connsiteX78" fmla="*/ 8778209 w 8933027"/>
              <a:gd name="connsiteY78" fmla="*/ 6095625 h 6858000"/>
              <a:gd name="connsiteX79" fmla="*/ 8808406 w 8933027"/>
              <a:gd name="connsiteY79" fmla="*/ 6194890 h 6858000"/>
              <a:gd name="connsiteX80" fmla="*/ 8818766 w 8933027"/>
              <a:gd name="connsiteY80" fmla="*/ 6211062 h 6858000"/>
              <a:gd name="connsiteX81" fmla="*/ 8854746 w 8933027"/>
              <a:gd name="connsiteY81" fmla="*/ 6303997 h 6858000"/>
              <a:gd name="connsiteX82" fmla="*/ 8874659 w 8933027"/>
              <a:gd name="connsiteY82" fmla="*/ 6461800 h 6858000"/>
              <a:gd name="connsiteX83" fmla="*/ 8920062 w 8933027"/>
              <a:gd name="connsiteY83" fmla="*/ 6633111 h 6858000"/>
              <a:gd name="connsiteX84" fmla="*/ 8929526 w 8933027"/>
              <a:gd name="connsiteY84" fmla="*/ 6838923 h 6858000"/>
              <a:gd name="connsiteX85" fmla="*/ 8925915 w 8933027"/>
              <a:gd name="connsiteY85" fmla="*/ 6858000 h 6858000"/>
              <a:gd name="connsiteX86" fmla="*/ 17482 w 8933027"/>
              <a:gd name="connsiteY86" fmla="*/ 6858000 h 6858000"/>
              <a:gd name="connsiteX87" fmla="*/ 0 w 8933027"/>
              <a:gd name="connsiteY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933027" h="6858000">
                <a:moveTo>
                  <a:pt x="0" y="0"/>
                </a:moveTo>
                <a:lnTo>
                  <a:pt x="7370505" y="0"/>
                </a:lnTo>
                <a:lnTo>
                  <a:pt x="7385194" y="20728"/>
                </a:lnTo>
                <a:cubicBezTo>
                  <a:pt x="7402773" y="44339"/>
                  <a:pt x="7417961" y="64883"/>
                  <a:pt x="7420196" y="83642"/>
                </a:cubicBezTo>
                <a:cubicBezTo>
                  <a:pt x="7422280" y="117476"/>
                  <a:pt x="7454219" y="144106"/>
                  <a:pt x="7452286" y="169139"/>
                </a:cubicBezTo>
                <a:cubicBezTo>
                  <a:pt x="7457346" y="211736"/>
                  <a:pt x="7450993" y="310734"/>
                  <a:pt x="7450557" y="339224"/>
                </a:cubicBezTo>
                <a:lnTo>
                  <a:pt x="7449668" y="340080"/>
                </a:lnTo>
                <a:cubicBezTo>
                  <a:pt x="7447955" y="342755"/>
                  <a:pt x="7447213" y="346165"/>
                  <a:pt x="7448490" y="351201"/>
                </a:cubicBezTo>
                <a:lnTo>
                  <a:pt x="7441868" y="351407"/>
                </a:lnTo>
                <a:lnTo>
                  <a:pt x="7442554" y="353369"/>
                </a:lnTo>
                <a:lnTo>
                  <a:pt x="7445718" y="365928"/>
                </a:lnTo>
                <a:lnTo>
                  <a:pt x="7448649" y="371555"/>
                </a:lnTo>
                <a:lnTo>
                  <a:pt x="7447327" y="372314"/>
                </a:lnTo>
                <a:lnTo>
                  <a:pt x="7475969" y="533311"/>
                </a:lnTo>
                <a:cubicBezTo>
                  <a:pt x="7480219" y="536002"/>
                  <a:pt x="7483822" y="539653"/>
                  <a:pt x="7486954" y="543960"/>
                </a:cubicBezTo>
                <a:lnTo>
                  <a:pt x="7494656" y="557747"/>
                </a:lnTo>
                <a:lnTo>
                  <a:pt x="7494200" y="559975"/>
                </a:lnTo>
                <a:cubicBezTo>
                  <a:pt x="7494399" y="569169"/>
                  <a:pt x="7496317" y="574295"/>
                  <a:pt x="7498992" y="577604"/>
                </a:cubicBezTo>
                <a:lnTo>
                  <a:pt x="7502839" y="580389"/>
                </a:lnTo>
                <a:lnTo>
                  <a:pt x="7498631" y="709310"/>
                </a:lnTo>
                <a:lnTo>
                  <a:pt x="7519199" y="893538"/>
                </a:lnTo>
                <a:cubicBezTo>
                  <a:pt x="7531428" y="1011120"/>
                  <a:pt x="7556607" y="1065772"/>
                  <a:pt x="7542624" y="1201806"/>
                </a:cubicBezTo>
                <a:cubicBezTo>
                  <a:pt x="7552207" y="1319428"/>
                  <a:pt x="7507401" y="1393937"/>
                  <a:pt x="7503249" y="1467065"/>
                </a:cubicBezTo>
                <a:cubicBezTo>
                  <a:pt x="7485097" y="1512995"/>
                  <a:pt x="7519386" y="1586651"/>
                  <a:pt x="7517714" y="1640574"/>
                </a:cubicBezTo>
                <a:cubicBezTo>
                  <a:pt x="7495224" y="1653111"/>
                  <a:pt x="7505128" y="1684799"/>
                  <a:pt x="7527917" y="1723113"/>
                </a:cubicBezTo>
                <a:lnTo>
                  <a:pt x="7511657" y="1796477"/>
                </a:lnTo>
                <a:lnTo>
                  <a:pt x="7499021" y="1850084"/>
                </a:lnTo>
                <a:cubicBezTo>
                  <a:pt x="7490676" y="1872031"/>
                  <a:pt x="7500956" y="1931725"/>
                  <a:pt x="7490968" y="1964880"/>
                </a:cubicBezTo>
                <a:cubicBezTo>
                  <a:pt x="7490812" y="1965995"/>
                  <a:pt x="7490658" y="2084625"/>
                  <a:pt x="7490503" y="2085740"/>
                </a:cubicBezTo>
                <a:lnTo>
                  <a:pt x="7430810" y="2249323"/>
                </a:lnTo>
                <a:lnTo>
                  <a:pt x="7406345" y="2602688"/>
                </a:lnTo>
                <a:lnTo>
                  <a:pt x="7398050" y="2721695"/>
                </a:lnTo>
                <a:cubicBezTo>
                  <a:pt x="7481955" y="2749031"/>
                  <a:pt x="7345522" y="2680888"/>
                  <a:pt x="7378015" y="2840426"/>
                </a:cubicBezTo>
                <a:cubicBezTo>
                  <a:pt x="7379182" y="2845853"/>
                  <a:pt x="7402916" y="2931843"/>
                  <a:pt x="7405361" y="2936681"/>
                </a:cubicBezTo>
                <a:cubicBezTo>
                  <a:pt x="7384268" y="2974434"/>
                  <a:pt x="7392612" y="3026657"/>
                  <a:pt x="7383584" y="3075786"/>
                </a:cubicBezTo>
                <a:cubicBezTo>
                  <a:pt x="7363774" y="3081799"/>
                  <a:pt x="7368888" y="3142123"/>
                  <a:pt x="7381684" y="3182899"/>
                </a:cubicBezTo>
                <a:lnTo>
                  <a:pt x="7394463" y="3210263"/>
                </a:lnTo>
                <a:cubicBezTo>
                  <a:pt x="7394276" y="3211782"/>
                  <a:pt x="7394090" y="3213300"/>
                  <a:pt x="7393904" y="3214819"/>
                </a:cubicBezTo>
                <a:lnTo>
                  <a:pt x="7389351" y="3215542"/>
                </a:lnTo>
                <a:cubicBezTo>
                  <a:pt x="7387912" y="3217970"/>
                  <a:pt x="7387289" y="3222216"/>
                  <a:pt x="7387204" y="3227568"/>
                </a:cubicBezTo>
                <a:lnTo>
                  <a:pt x="7388748" y="3243956"/>
                </a:lnTo>
                <a:lnTo>
                  <a:pt x="7385513" y="3258102"/>
                </a:lnTo>
                <a:lnTo>
                  <a:pt x="7375759" y="3289864"/>
                </a:lnTo>
                <a:cubicBezTo>
                  <a:pt x="7375692" y="3293438"/>
                  <a:pt x="7375624" y="3297013"/>
                  <a:pt x="7375556" y="3300587"/>
                </a:cubicBezTo>
                <a:lnTo>
                  <a:pt x="7372564" y="3311027"/>
                </a:lnTo>
                <a:lnTo>
                  <a:pt x="7370124" y="3311675"/>
                </a:lnTo>
                <a:cubicBezTo>
                  <a:pt x="7367912" y="3310995"/>
                  <a:pt x="7365753" y="3308959"/>
                  <a:pt x="7363934" y="3305257"/>
                </a:cubicBezTo>
                <a:cubicBezTo>
                  <a:pt x="7362893" y="3356984"/>
                  <a:pt x="7361852" y="3408711"/>
                  <a:pt x="7360810" y="3460438"/>
                </a:cubicBezTo>
                <a:cubicBezTo>
                  <a:pt x="7363237" y="3502813"/>
                  <a:pt x="7365625" y="3529005"/>
                  <a:pt x="7378496" y="3559504"/>
                </a:cubicBezTo>
                <a:cubicBezTo>
                  <a:pt x="7377656" y="3571528"/>
                  <a:pt x="7418762" y="3623425"/>
                  <a:pt x="7415994" y="3636089"/>
                </a:cubicBezTo>
                <a:lnTo>
                  <a:pt x="7441659" y="3768627"/>
                </a:lnTo>
                <a:cubicBezTo>
                  <a:pt x="7476056" y="3843140"/>
                  <a:pt x="7524102" y="3890357"/>
                  <a:pt x="7558499" y="3937574"/>
                </a:cubicBezTo>
                <a:cubicBezTo>
                  <a:pt x="7617458" y="4041138"/>
                  <a:pt x="7774773" y="4223141"/>
                  <a:pt x="7829534" y="4321773"/>
                </a:cubicBezTo>
                <a:cubicBezTo>
                  <a:pt x="7868162" y="4359757"/>
                  <a:pt x="7864209" y="4500344"/>
                  <a:pt x="7880239" y="4529367"/>
                </a:cubicBezTo>
                <a:cubicBezTo>
                  <a:pt x="7895131" y="4552733"/>
                  <a:pt x="7945113" y="4623843"/>
                  <a:pt x="7955277" y="4634370"/>
                </a:cubicBezTo>
                <a:cubicBezTo>
                  <a:pt x="7964560" y="4670293"/>
                  <a:pt x="7949419" y="4646267"/>
                  <a:pt x="7975289" y="4708824"/>
                </a:cubicBezTo>
                <a:cubicBezTo>
                  <a:pt x="8013068" y="4766386"/>
                  <a:pt x="7983592" y="4778042"/>
                  <a:pt x="8015109" y="4824943"/>
                </a:cubicBezTo>
                <a:cubicBezTo>
                  <a:pt x="8031830" y="4840173"/>
                  <a:pt x="8016187" y="4858648"/>
                  <a:pt x="8051349" y="4867341"/>
                </a:cubicBezTo>
                <a:cubicBezTo>
                  <a:pt x="8094622" y="4937507"/>
                  <a:pt x="8037179" y="4893932"/>
                  <a:pt x="8101487" y="4969482"/>
                </a:cubicBezTo>
                <a:cubicBezTo>
                  <a:pt x="8118958" y="5001965"/>
                  <a:pt x="8107113" y="5015232"/>
                  <a:pt x="8153450" y="5045764"/>
                </a:cubicBezTo>
                <a:cubicBezTo>
                  <a:pt x="8324157" y="5137485"/>
                  <a:pt x="8208425" y="5141070"/>
                  <a:pt x="8408511" y="5240135"/>
                </a:cubicBezTo>
                <a:cubicBezTo>
                  <a:pt x="8433618" y="5266486"/>
                  <a:pt x="8494100" y="5378281"/>
                  <a:pt x="8512372" y="5405525"/>
                </a:cubicBezTo>
                <a:cubicBezTo>
                  <a:pt x="8537813" y="5448477"/>
                  <a:pt x="8559324" y="5474489"/>
                  <a:pt x="8606203" y="5514876"/>
                </a:cubicBezTo>
                <a:cubicBezTo>
                  <a:pt x="8601687" y="5527558"/>
                  <a:pt x="8604972" y="5535017"/>
                  <a:pt x="8614758" y="5543895"/>
                </a:cubicBezTo>
                <a:cubicBezTo>
                  <a:pt x="8626551" y="5565259"/>
                  <a:pt x="8606532" y="5580170"/>
                  <a:pt x="8629338" y="5592311"/>
                </a:cubicBezTo>
                <a:cubicBezTo>
                  <a:pt x="8617020" y="5597261"/>
                  <a:pt x="8646512" y="5637341"/>
                  <a:pt x="8630655" y="5636484"/>
                </a:cubicBezTo>
                <a:cubicBezTo>
                  <a:pt x="8628541" y="5658882"/>
                  <a:pt x="8647577" y="5652569"/>
                  <a:pt x="8646640" y="5673804"/>
                </a:cubicBezTo>
                <a:cubicBezTo>
                  <a:pt x="8652875" y="5691444"/>
                  <a:pt x="8652977" y="5655102"/>
                  <a:pt x="8662743" y="5672149"/>
                </a:cubicBezTo>
                <a:cubicBezTo>
                  <a:pt x="8672725" y="5694425"/>
                  <a:pt x="8691589" y="5678045"/>
                  <a:pt x="8675822" y="5715424"/>
                </a:cubicBezTo>
                <a:cubicBezTo>
                  <a:pt x="8692999" y="5732923"/>
                  <a:pt x="8684354" y="5746645"/>
                  <a:pt x="8694303" y="5782202"/>
                </a:cubicBezTo>
                <a:lnTo>
                  <a:pt x="8700853" y="5790528"/>
                </a:lnTo>
                <a:lnTo>
                  <a:pt x="8692905" y="5805716"/>
                </a:lnTo>
                <a:cubicBezTo>
                  <a:pt x="8690227" y="5813674"/>
                  <a:pt x="8688769" y="5852178"/>
                  <a:pt x="8693245" y="5862441"/>
                </a:cubicBezTo>
                <a:cubicBezTo>
                  <a:pt x="8698573" y="5888817"/>
                  <a:pt x="8717695" y="5938362"/>
                  <a:pt x="8724872" y="5963982"/>
                </a:cubicBezTo>
                <a:cubicBezTo>
                  <a:pt x="8728953" y="5969779"/>
                  <a:pt x="8744458" y="5980189"/>
                  <a:pt x="8737213" y="5986436"/>
                </a:cubicBezTo>
                <a:cubicBezTo>
                  <a:pt x="8743180" y="6003558"/>
                  <a:pt x="8750508" y="6019820"/>
                  <a:pt x="8758988" y="6034848"/>
                </a:cubicBezTo>
                <a:lnTo>
                  <a:pt x="8779652" y="6064390"/>
                </a:lnTo>
                <a:lnTo>
                  <a:pt x="8775710" y="6074622"/>
                </a:lnTo>
                <a:cubicBezTo>
                  <a:pt x="8774211" y="6081158"/>
                  <a:pt x="8774325" y="6088101"/>
                  <a:pt x="8778209" y="6095625"/>
                </a:cubicBezTo>
                <a:cubicBezTo>
                  <a:pt x="8783659" y="6115669"/>
                  <a:pt x="8801646" y="6175652"/>
                  <a:pt x="8808406" y="6194890"/>
                </a:cubicBezTo>
                <a:cubicBezTo>
                  <a:pt x="8811736" y="6198965"/>
                  <a:pt x="8823709" y="6205339"/>
                  <a:pt x="8818766" y="6211062"/>
                </a:cubicBezTo>
                <a:lnTo>
                  <a:pt x="8854746" y="6303997"/>
                </a:lnTo>
                <a:cubicBezTo>
                  <a:pt x="8854976" y="6312932"/>
                  <a:pt x="8867760" y="6455656"/>
                  <a:pt x="8874659" y="6461800"/>
                </a:cubicBezTo>
                <a:lnTo>
                  <a:pt x="8920062" y="6633111"/>
                </a:lnTo>
                <a:cubicBezTo>
                  <a:pt x="8932513" y="6728569"/>
                  <a:pt x="8936700" y="6782713"/>
                  <a:pt x="8929526" y="6838923"/>
                </a:cubicBezTo>
                <a:lnTo>
                  <a:pt x="8925915" y="6858000"/>
                </a:lnTo>
                <a:lnTo>
                  <a:pt x="17482" y="6858000"/>
                </a:lnTo>
                <a:cubicBezTo>
                  <a:pt x="11655" y="4572000"/>
                  <a:pt x="5827" y="2286000"/>
                  <a:pt x="0"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EB3ED9C-2627-5CFB-70A0-4834AA29B664}"/>
              </a:ext>
            </a:extLst>
          </p:cNvPr>
          <p:cNvSpPr>
            <a:spLocks noGrp="1"/>
          </p:cNvSpPr>
          <p:nvPr>
            <p:ph type="title"/>
          </p:nvPr>
        </p:nvSpPr>
        <p:spPr>
          <a:xfrm>
            <a:off x="723900" y="2703443"/>
            <a:ext cx="4523961" cy="3380604"/>
          </a:xfrm>
        </p:spPr>
        <p:txBody>
          <a:bodyPr anchor="b">
            <a:normAutofit/>
          </a:bodyPr>
          <a:lstStyle/>
          <a:p>
            <a:r>
              <a:rPr lang="en-US">
                <a:ea typeface="Batang"/>
              </a:rPr>
              <a:t>Staying calm during a natural disaster</a:t>
            </a:r>
            <a:endParaRPr lang="en-US"/>
          </a:p>
        </p:txBody>
      </p:sp>
      <p:sp>
        <p:nvSpPr>
          <p:cNvPr id="3" name="Content Placeholder 2">
            <a:extLst>
              <a:ext uri="{FF2B5EF4-FFF2-40B4-BE49-F238E27FC236}">
                <a16:creationId xmlns:a16="http://schemas.microsoft.com/office/drawing/2014/main" id="{1EE1FA92-8894-B310-992E-A1DFAF3C3460}"/>
              </a:ext>
            </a:extLst>
          </p:cNvPr>
          <p:cNvSpPr>
            <a:spLocks noGrp="1"/>
          </p:cNvSpPr>
          <p:nvPr>
            <p:ph idx="1"/>
          </p:nvPr>
        </p:nvSpPr>
        <p:spPr>
          <a:xfrm>
            <a:off x="6096000" y="705224"/>
            <a:ext cx="4835856" cy="5549154"/>
          </a:xfrm>
        </p:spPr>
        <p:txBody>
          <a:bodyPr vert="horz" lIns="91440" tIns="45720" rIns="91440" bIns="45720" rtlCol="0" anchor="t">
            <a:normAutofit/>
          </a:bodyPr>
          <a:lstStyle/>
          <a:p>
            <a:r>
              <a:rPr lang="en-US" dirty="0">
                <a:ea typeface="Batang"/>
              </a:rPr>
              <a:t>We can prevent accidents and injury by keeping a calm demeanor during these events.</a:t>
            </a:r>
          </a:p>
          <a:p>
            <a:r>
              <a:rPr lang="en-US" dirty="0">
                <a:ea typeface="Batang"/>
              </a:rPr>
              <a:t>For waiting out disasters, try to do something that will keep you calm: </a:t>
            </a:r>
            <a:endParaRPr lang="en-US"/>
          </a:p>
          <a:p>
            <a:pPr marL="457200" indent="-457200">
              <a:buAutoNum type="arabicParenR"/>
            </a:pPr>
            <a:r>
              <a:rPr lang="en-US" dirty="0">
                <a:ea typeface="Batang"/>
              </a:rPr>
              <a:t>Play a game</a:t>
            </a:r>
            <a:endParaRPr lang="en-US" dirty="0"/>
          </a:p>
          <a:p>
            <a:pPr marL="457200" indent="-457200">
              <a:buAutoNum type="arabicParenR"/>
            </a:pPr>
            <a:r>
              <a:rPr lang="en-US" dirty="0">
                <a:ea typeface="Batang"/>
              </a:rPr>
              <a:t>Call a loved one </a:t>
            </a:r>
            <a:endParaRPr lang="en-US" dirty="0"/>
          </a:p>
          <a:p>
            <a:pPr marL="457200" indent="-457200">
              <a:buAutoNum type="arabicParenR"/>
            </a:pPr>
            <a:r>
              <a:rPr lang="en-US" dirty="0">
                <a:ea typeface="Batang"/>
              </a:rPr>
              <a:t>Read a book </a:t>
            </a:r>
            <a:endParaRPr lang="en-US" dirty="0"/>
          </a:p>
          <a:p>
            <a:pPr marL="457200" indent="-457200">
              <a:buAutoNum type="arabicParenR"/>
            </a:pPr>
            <a:r>
              <a:rPr lang="en-US" dirty="0">
                <a:ea typeface="Batang"/>
              </a:rPr>
              <a:t>Watch a movie.</a:t>
            </a:r>
            <a:endParaRPr lang="en-US" dirty="0"/>
          </a:p>
          <a:p>
            <a:pPr marL="0" indent="0">
              <a:buNone/>
            </a:pPr>
            <a:endParaRPr lang="en-US"/>
          </a:p>
          <a:p>
            <a:endParaRPr lang="en-US"/>
          </a:p>
        </p:txBody>
      </p:sp>
    </p:spTree>
    <p:extLst>
      <p:ext uri="{BB962C8B-B14F-4D97-AF65-F5344CB8AC3E}">
        <p14:creationId xmlns:p14="http://schemas.microsoft.com/office/powerpoint/2010/main" val="263273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12481710" y="6333652"/>
                <a:ext cx="18000" cy="18000"/>
              </a:xfrm>
              <a:prstGeom prst="rect">
                <a:avLst/>
              </a:prstGeom>
            </p:spPr>
          </p:pic>
        </mc:Fallback>
      </mc:AlternateContent>
      <p:sp useBgFill="1">
        <p:nvSpPr>
          <p:cNvPr id="14" name="Rectangle 13">
            <a:extLst>
              <a:ext uri="{FF2B5EF4-FFF2-40B4-BE49-F238E27FC236}">
                <a16:creationId xmlns:a16="http://schemas.microsoft.com/office/drawing/2014/main" id="{3C47741D-36A8-4C70-BBA7-B31B9E737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E86B748-A671-4409-B64C-3B8939825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9604" y="0"/>
            <a:ext cx="2422397" cy="6858000"/>
          </a:xfrm>
          <a:custGeom>
            <a:avLst/>
            <a:gdLst>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8667 w 2422397"/>
              <a:gd name="connsiteY38" fmla="*/ 5430788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42723 w 2422397"/>
              <a:gd name="connsiteY94" fmla="*/ 2117686 h 6858000"/>
              <a:gd name="connsiteX95" fmla="*/ 1582995 w 2422397"/>
              <a:gd name="connsiteY95" fmla="*/ 2101627 h 6858000"/>
              <a:gd name="connsiteX96" fmla="*/ 1612413 w 2422397"/>
              <a:gd name="connsiteY96" fmla="*/ 2069584 h 6858000"/>
              <a:gd name="connsiteX97" fmla="*/ 1569289 w 2422397"/>
              <a:gd name="connsiteY97" fmla="*/ 2032263 h 6858000"/>
              <a:gd name="connsiteX98" fmla="*/ 1562841 w 2422397"/>
              <a:gd name="connsiteY98" fmla="*/ 1890085 h 6858000"/>
              <a:gd name="connsiteX99" fmla="*/ 1564944 w 2422397"/>
              <a:gd name="connsiteY99" fmla="*/ 1821321 h 6858000"/>
              <a:gd name="connsiteX100" fmla="*/ 1579022 w 2422397"/>
              <a:gd name="connsiteY100" fmla="*/ 1718757 h 6858000"/>
              <a:gd name="connsiteX101" fmla="*/ 1590196 w 2422397"/>
              <a:gd name="connsiteY101" fmla="*/ 1595914 h 6858000"/>
              <a:gd name="connsiteX102" fmla="*/ 1624363 w 2422397"/>
              <a:gd name="connsiteY102" fmla="*/ 1502483 h 6858000"/>
              <a:gd name="connsiteX103" fmla="*/ 1631539 w 2422397"/>
              <a:gd name="connsiteY103" fmla="*/ 1431520 h 6858000"/>
              <a:gd name="connsiteX104" fmla="*/ 1646296 w 2422397"/>
              <a:gd name="connsiteY104" fmla="*/ 1333057 h 6858000"/>
              <a:gd name="connsiteX105" fmla="*/ 1659787 w 2422397"/>
              <a:gd name="connsiteY105" fmla="*/ 1197540 h 6858000"/>
              <a:gd name="connsiteX106" fmla="*/ 1706993 w 2422397"/>
              <a:gd name="connsiteY106" fmla="*/ 1104797 h 6858000"/>
              <a:gd name="connsiteX107" fmla="*/ 1777273 w 2422397"/>
              <a:gd name="connsiteY107" fmla="*/ 916268 h 6858000"/>
              <a:gd name="connsiteX108" fmla="*/ 1859912 w 2422397"/>
              <a:gd name="connsiteY108" fmla="*/ 775598 h 6858000"/>
              <a:gd name="connsiteX109" fmla="*/ 1911831 w 2422397"/>
              <a:gd name="connsiteY109" fmla="*/ 696577 h 6858000"/>
              <a:gd name="connsiteX110" fmla="*/ 1942209 w 2422397"/>
              <a:gd name="connsiteY110" fmla="*/ 575807 h 6858000"/>
              <a:gd name="connsiteX111" fmla="*/ 1951374 w 2422397"/>
              <a:gd name="connsiteY111" fmla="*/ 556682 h 6858000"/>
              <a:gd name="connsiteX112" fmla="*/ 1951170 w 2422397"/>
              <a:gd name="connsiteY112" fmla="*/ 526639 h 6858000"/>
              <a:gd name="connsiteX113" fmla="*/ 1949059 w 2422397"/>
              <a:gd name="connsiteY113" fmla="*/ 405872 h 6858000"/>
              <a:gd name="connsiteX114" fmla="*/ 1935866 w 2422397"/>
              <a:gd name="connsiteY114" fmla="*/ 307622 h 6858000"/>
              <a:gd name="connsiteX115" fmla="*/ 1967790 w 2422397"/>
              <a:gd name="connsiteY115" fmla="*/ 198682 h 6858000"/>
              <a:gd name="connsiteX116" fmla="*/ 1971093 w 2422397"/>
              <a:gd name="connsiteY116" fmla="*/ 127747 h 6858000"/>
              <a:gd name="connsiteX117" fmla="*/ 1951841 w 2422397"/>
              <a:gd name="connsiteY117" fmla="*/ 4678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8667 w 2422397"/>
              <a:gd name="connsiteY38" fmla="*/ 5430788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01627 h 6858000"/>
              <a:gd name="connsiteX95" fmla="*/ 1612413 w 2422397"/>
              <a:gd name="connsiteY95" fmla="*/ 2069584 h 6858000"/>
              <a:gd name="connsiteX96" fmla="*/ 1569289 w 2422397"/>
              <a:gd name="connsiteY96" fmla="*/ 2032263 h 6858000"/>
              <a:gd name="connsiteX97" fmla="*/ 1562841 w 2422397"/>
              <a:gd name="connsiteY97" fmla="*/ 1890085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9912 w 2422397"/>
              <a:gd name="connsiteY107" fmla="*/ 775598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8667 w 2422397"/>
              <a:gd name="connsiteY38" fmla="*/ 5430788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612413 w 2422397"/>
              <a:gd name="connsiteY95" fmla="*/ 2069584 h 6858000"/>
              <a:gd name="connsiteX96" fmla="*/ 1569289 w 2422397"/>
              <a:gd name="connsiteY96" fmla="*/ 2032263 h 6858000"/>
              <a:gd name="connsiteX97" fmla="*/ 1562841 w 2422397"/>
              <a:gd name="connsiteY97" fmla="*/ 1890085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9912 w 2422397"/>
              <a:gd name="connsiteY107" fmla="*/ 775598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8667 w 2422397"/>
              <a:gd name="connsiteY38" fmla="*/ 5430788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62841 w 2422397"/>
              <a:gd name="connsiteY97" fmla="*/ 1890085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9912 w 2422397"/>
              <a:gd name="connsiteY107" fmla="*/ 775598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8667 w 2422397"/>
              <a:gd name="connsiteY38" fmla="*/ 5430788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62841 w 2422397"/>
              <a:gd name="connsiteY97" fmla="*/ 1912775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9912 w 2422397"/>
              <a:gd name="connsiteY107" fmla="*/ 775598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8667 w 2422397"/>
              <a:gd name="connsiteY38" fmla="*/ 5430788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62841 w 2422397"/>
              <a:gd name="connsiteY97" fmla="*/ 1912775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9912 w 2422397"/>
              <a:gd name="connsiteY107" fmla="*/ 775598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8667 w 2422397"/>
              <a:gd name="connsiteY38" fmla="*/ 5430788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9912 w 2422397"/>
              <a:gd name="connsiteY107" fmla="*/ 775598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8667 w 2422397"/>
              <a:gd name="connsiteY38" fmla="*/ 5430788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0836 w 2422397"/>
              <a:gd name="connsiteY107" fmla="*/ 802826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4129 w 2422397"/>
              <a:gd name="connsiteY38" fmla="*/ 5471630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0836 w 2422397"/>
              <a:gd name="connsiteY107" fmla="*/ 802826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4129 w 2422397"/>
              <a:gd name="connsiteY38" fmla="*/ 5471630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0836 w 2422397"/>
              <a:gd name="connsiteY107" fmla="*/ 802826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4129 w 2422397"/>
              <a:gd name="connsiteY38" fmla="*/ 5471630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0836 w 2422397"/>
              <a:gd name="connsiteY107" fmla="*/ 802826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4129 w 2422397"/>
              <a:gd name="connsiteY38" fmla="*/ 5471630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96271 w 2422397"/>
              <a:gd name="connsiteY48" fmla="*/ 5175473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0836 w 2422397"/>
              <a:gd name="connsiteY107" fmla="*/ 802826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4129 w 2422397"/>
              <a:gd name="connsiteY38" fmla="*/ 5471630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84867 w 2422397"/>
              <a:gd name="connsiteY47" fmla="*/ 5235785 h 6858000"/>
              <a:gd name="connsiteX48" fmla="*/ 796271 w 2422397"/>
              <a:gd name="connsiteY48" fmla="*/ 5175473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0836 w 2422397"/>
              <a:gd name="connsiteY107" fmla="*/ 802826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4129 w 2422397"/>
              <a:gd name="connsiteY38" fmla="*/ 5471630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849095 w 2422397"/>
              <a:gd name="connsiteY46" fmla="*/ 5305397 h 6858000"/>
              <a:gd name="connsiteX47" fmla="*/ 784867 w 2422397"/>
              <a:gd name="connsiteY47" fmla="*/ 5235785 h 6858000"/>
              <a:gd name="connsiteX48" fmla="*/ 796271 w 2422397"/>
              <a:gd name="connsiteY48" fmla="*/ 5175473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0836 w 2422397"/>
              <a:gd name="connsiteY107" fmla="*/ 802826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4129 w 2422397"/>
              <a:gd name="connsiteY38" fmla="*/ 5471630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62873 w 2422397"/>
              <a:gd name="connsiteY46" fmla="*/ 5269094 h 6858000"/>
              <a:gd name="connsiteX47" fmla="*/ 784867 w 2422397"/>
              <a:gd name="connsiteY47" fmla="*/ 5235785 h 6858000"/>
              <a:gd name="connsiteX48" fmla="*/ 796271 w 2422397"/>
              <a:gd name="connsiteY48" fmla="*/ 5175473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0836 w 2422397"/>
              <a:gd name="connsiteY107" fmla="*/ 802826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8259 w 2422397"/>
              <a:gd name="connsiteY18" fmla="*/ 6183918 h 6858000"/>
              <a:gd name="connsiteX19" fmla="*/ 482177 w 2422397"/>
              <a:gd name="connsiteY19" fmla="*/ 6173358 h 6858000"/>
              <a:gd name="connsiteX20" fmla="*/ 482556 w 2422397"/>
              <a:gd name="connsiteY20" fmla="*/ 6173443 h 6858000"/>
              <a:gd name="connsiteX21" fmla="*/ 485673 w 2422397"/>
              <a:gd name="connsiteY21" fmla="*/ 6162875 h 6858000"/>
              <a:gd name="connsiteX22" fmla="*/ 497360 w 2422397"/>
              <a:gd name="connsiteY22" fmla="*/ 6106789 h 6858000"/>
              <a:gd name="connsiteX23" fmla="*/ 547843 w 2422397"/>
              <a:gd name="connsiteY23" fmla="*/ 6075666 h 6858000"/>
              <a:gd name="connsiteX24" fmla="*/ 562259 w 2422397"/>
              <a:gd name="connsiteY24" fmla="*/ 6054865 h 6858000"/>
              <a:gd name="connsiteX25" fmla="*/ 571463 w 2422397"/>
              <a:gd name="connsiteY25" fmla="*/ 6045606 h 6858000"/>
              <a:gd name="connsiteX26" fmla="*/ 573012 w 2422397"/>
              <a:gd name="connsiteY26" fmla="*/ 6046223 h 6858000"/>
              <a:gd name="connsiteX27" fmla="*/ 584071 w 2422397"/>
              <a:gd name="connsiteY27" fmla="*/ 5992286 h 6858000"/>
              <a:gd name="connsiteX28" fmla="*/ 587812 w 2422397"/>
              <a:gd name="connsiteY28" fmla="*/ 5987907 h 6858000"/>
              <a:gd name="connsiteX29" fmla="*/ 592115 w 2422397"/>
              <a:gd name="connsiteY29" fmla="*/ 5949187 h 6858000"/>
              <a:gd name="connsiteX30" fmla="*/ 595889 w 2422397"/>
              <a:gd name="connsiteY30" fmla="*/ 5931081 h 6858000"/>
              <a:gd name="connsiteX31" fmla="*/ 593758 w 2422397"/>
              <a:gd name="connsiteY31" fmla="*/ 5922047 h 6858000"/>
              <a:gd name="connsiteX32" fmla="*/ 600949 w 2422397"/>
              <a:gd name="connsiteY32" fmla="*/ 5897316 h 6858000"/>
              <a:gd name="connsiteX33" fmla="*/ 602981 w 2422397"/>
              <a:gd name="connsiteY33" fmla="*/ 5895955 h 6858000"/>
              <a:gd name="connsiteX34" fmla="*/ 604430 w 2422397"/>
              <a:gd name="connsiteY34" fmla="*/ 5870052 h 6858000"/>
              <a:gd name="connsiteX35" fmla="*/ 600218 w 2422397"/>
              <a:gd name="connsiteY35" fmla="*/ 5841702 h 6858000"/>
              <a:gd name="connsiteX36" fmla="*/ 678370 w 2422397"/>
              <a:gd name="connsiteY36" fmla="*/ 5652188 h 6858000"/>
              <a:gd name="connsiteX37" fmla="*/ 694129 w 2422397"/>
              <a:gd name="connsiteY37" fmla="*/ 5471630 h 6858000"/>
              <a:gd name="connsiteX38" fmla="*/ 723657 w 2422397"/>
              <a:gd name="connsiteY38" fmla="*/ 5356170 h 6858000"/>
              <a:gd name="connsiteX39" fmla="*/ 723661 w 2422397"/>
              <a:gd name="connsiteY39" fmla="*/ 5356076 h 6858000"/>
              <a:gd name="connsiteX40" fmla="*/ 720651 w 2422397"/>
              <a:gd name="connsiteY40" fmla="*/ 5331990 h 6858000"/>
              <a:gd name="connsiteX41" fmla="*/ 725358 w 2422397"/>
              <a:gd name="connsiteY41" fmla="*/ 5309193 h 6858000"/>
              <a:gd name="connsiteX42" fmla="*/ 726926 w 2422397"/>
              <a:gd name="connsiteY42" fmla="*/ 5311182 h 6858000"/>
              <a:gd name="connsiteX43" fmla="*/ 727761 w 2422397"/>
              <a:gd name="connsiteY43" fmla="*/ 5304702 h 6858000"/>
              <a:gd name="connsiteX44" fmla="*/ 732974 w 2422397"/>
              <a:gd name="connsiteY44" fmla="*/ 5303522 h 6858000"/>
              <a:gd name="connsiteX45" fmla="*/ 762873 w 2422397"/>
              <a:gd name="connsiteY45" fmla="*/ 5269094 h 6858000"/>
              <a:gd name="connsiteX46" fmla="*/ 784867 w 2422397"/>
              <a:gd name="connsiteY46" fmla="*/ 5235785 h 6858000"/>
              <a:gd name="connsiteX47" fmla="*/ 796271 w 2422397"/>
              <a:gd name="connsiteY47" fmla="*/ 5175473 h 6858000"/>
              <a:gd name="connsiteX48" fmla="*/ 821529 w 2422397"/>
              <a:gd name="connsiteY48" fmla="*/ 5012929 h 6858000"/>
              <a:gd name="connsiteX49" fmla="*/ 846340 w 2422397"/>
              <a:gd name="connsiteY49" fmla="*/ 4944976 h 6858000"/>
              <a:gd name="connsiteX50" fmla="*/ 840157 w 2422397"/>
              <a:gd name="connsiteY50" fmla="*/ 4872869 h 6858000"/>
              <a:gd name="connsiteX51" fmla="*/ 855718 w 2422397"/>
              <a:gd name="connsiteY51" fmla="*/ 4850916 h 6858000"/>
              <a:gd name="connsiteX52" fmla="*/ 858709 w 2422397"/>
              <a:gd name="connsiteY52" fmla="*/ 4847264 h 6858000"/>
              <a:gd name="connsiteX53" fmla="*/ 863990 w 2422397"/>
              <a:gd name="connsiteY53" fmla="*/ 4829718 h 6858000"/>
              <a:gd name="connsiteX54" fmla="*/ 873842 w 2422397"/>
              <a:gd name="connsiteY54" fmla="*/ 4828439 h 6858000"/>
              <a:gd name="connsiteX55" fmla="*/ 887779 w 2422397"/>
              <a:gd name="connsiteY55" fmla="*/ 4804655 h 6858000"/>
              <a:gd name="connsiteX56" fmla="*/ 893894 w 2422397"/>
              <a:gd name="connsiteY56" fmla="*/ 4777060 h 6858000"/>
              <a:gd name="connsiteX57" fmla="*/ 883546 w 2422397"/>
              <a:gd name="connsiteY57" fmla="*/ 4777089 h 6858000"/>
              <a:gd name="connsiteX58" fmla="*/ 883812 w 2422397"/>
              <a:gd name="connsiteY58" fmla="*/ 4774559 h 6858000"/>
              <a:gd name="connsiteX59" fmla="*/ 903401 w 2422397"/>
              <a:gd name="connsiteY59" fmla="*/ 4679442 h 6858000"/>
              <a:gd name="connsiteX60" fmla="*/ 916253 w 2422397"/>
              <a:gd name="connsiteY60" fmla="*/ 4651970 h 6858000"/>
              <a:gd name="connsiteX61" fmla="*/ 922608 w 2422397"/>
              <a:gd name="connsiteY61" fmla="*/ 4649785 h 6858000"/>
              <a:gd name="connsiteX62" fmla="*/ 924139 w 2422397"/>
              <a:gd name="connsiteY62" fmla="*/ 4631605 h 6858000"/>
              <a:gd name="connsiteX63" fmla="*/ 920872 w 2422397"/>
              <a:gd name="connsiteY63" fmla="*/ 4609075 h 6858000"/>
              <a:gd name="connsiteX64" fmla="*/ 941607 w 2422397"/>
              <a:gd name="connsiteY64" fmla="*/ 4514226 h 6858000"/>
              <a:gd name="connsiteX65" fmla="*/ 957889 w 2422397"/>
              <a:gd name="connsiteY65" fmla="*/ 4481699 h 6858000"/>
              <a:gd name="connsiteX66" fmla="*/ 974975 w 2422397"/>
              <a:gd name="connsiteY66" fmla="*/ 4433921 h 6858000"/>
              <a:gd name="connsiteX67" fmla="*/ 1011638 w 2422397"/>
              <a:gd name="connsiteY67" fmla="*/ 4352312 h 6858000"/>
              <a:gd name="connsiteX68" fmla="*/ 1049579 w 2422397"/>
              <a:gd name="connsiteY68" fmla="*/ 4237953 h 6858000"/>
              <a:gd name="connsiteX69" fmla="*/ 1041314 w 2422397"/>
              <a:gd name="connsiteY69" fmla="*/ 4139706 h 6858000"/>
              <a:gd name="connsiteX70" fmla="*/ 1049328 w 2422397"/>
              <a:gd name="connsiteY70" fmla="*/ 4134671 h 6858000"/>
              <a:gd name="connsiteX71" fmla="*/ 1061133 w 2422397"/>
              <a:gd name="connsiteY71" fmla="*/ 4074160 h 6858000"/>
              <a:gd name="connsiteX72" fmla="*/ 1059121 w 2422397"/>
              <a:gd name="connsiteY72" fmla="*/ 3844497 h 6858000"/>
              <a:gd name="connsiteX73" fmla="*/ 1083386 w 2422397"/>
              <a:gd name="connsiteY73" fmla="*/ 3726730 h 6858000"/>
              <a:gd name="connsiteX74" fmla="*/ 1098990 w 2422397"/>
              <a:gd name="connsiteY74" fmla="*/ 3687782 h 6858000"/>
              <a:gd name="connsiteX75" fmla="*/ 1124701 w 2422397"/>
              <a:gd name="connsiteY75" fmla="*/ 3622348 h 6858000"/>
              <a:gd name="connsiteX76" fmla="*/ 1161137 w 2422397"/>
              <a:gd name="connsiteY76" fmla="*/ 3580464 h 6858000"/>
              <a:gd name="connsiteX77" fmla="*/ 1175812 w 2422397"/>
              <a:gd name="connsiteY77" fmla="*/ 3522969 h 6858000"/>
              <a:gd name="connsiteX78" fmla="*/ 1156951 w 2422397"/>
              <a:gd name="connsiteY78" fmla="*/ 3500538 h 6858000"/>
              <a:gd name="connsiteX79" fmla="*/ 1179877 w 2422397"/>
              <a:gd name="connsiteY79" fmla="*/ 3441984 h 6858000"/>
              <a:gd name="connsiteX80" fmla="*/ 1217096 w 2422397"/>
              <a:gd name="connsiteY80" fmla="*/ 3354156 h 6858000"/>
              <a:gd name="connsiteX81" fmla="*/ 1232811 w 2422397"/>
              <a:gd name="connsiteY81" fmla="*/ 3301153 h 6858000"/>
              <a:gd name="connsiteX82" fmla="*/ 1281985 w 2422397"/>
              <a:gd name="connsiteY82" fmla="*/ 3158933 h 6858000"/>
              <a:gd name="connsiteX83" fmla="*/ 1335997 w 2422397"/>
              <a:gd name="connsiteY83" fmla="*/ 3018423 h 6858000"/>
              <a:gd name="connsiteX84" fmla="*/ 1394864 w 2422397"/>
              <a:gd name="connsiteY84" fmla="*/ 2946152 h 6858000"/>
              <a:gd name="connsiteX85" fmla="*/ 1436360 w 2422397"/>
              <a:gd name="connsiteY85" fmla="*/ 2829469 h 6858000"/>
              <a:gd name="connsiteX86" fmla="*/ 1447242 w 2422397"/>
              <a:gd name="connsiteY86" fmla="*/ 2811546 h 6858000"/>
              <a:gd name="connsiteX87" fmla="*/ 1449881 w 2422397"/>
              <a:gd name="connsiteY87" fmla="*/ 2781535 h 6858000"/>
              <a:gd name="connsiteX88" fmla="*/ 1459218 w 2422397"/>
              <a:gd name="connsiteY88" fmla="*/ 2660724 h 6858000"/>
              <a:gd name="connsiteX89" fmla="*/ 1455455 w 2422397"/>
              <a:gd name="connsiteY89" fmla="*/ 2560980 h 6858000"/>
              <a:gd name="connsiteX90" fmla="*/ 1497362 w 2422397"/>
              <a:gd name="connsiteY90" fmla="*/ 2456303 h 6858000"/>
              <a:gd name="connsiteX91" fmla="*/ 1507343 w 2422397"/>
              <a:gd name="connsiteY91" fmla="*/ 2385923 h 6858000"/>
              <a:gd name="connsiteX92" fmla="*/ 1499931 w 2422397"/>
              <a:gd name="connsiteY92" fmla="*/ 2260635 h 6858000"/>
              <a:gd name="connsiteX93" fmla="*/ 1582995 w 2422397"/>
              <a:gd name="connsiteY93" fmla="*/ 2133393 h 6858000"/>
              <a:gd name="connsiteX94" fmla="*/ 1580647 w 2422397"/>
              <a:gd name="connsiteY94" fmla="*/ 2069584 h 6858000"/>
              <a:gd name="connsiteX95" fmla="*/ 1569289 w 2422397"/>
              <a:gd name="connsiteY95" fmla="*/ 2032263 h 6858000"/>
              <a:gd name="connsiteX96" fmla="*/ 1571917 w 2422397"/>
              <a:gd name="connsiteY96" fmla="*/ 1903700 h 6858000"/>
              <a:gd name="connsiteX97" fmla="*/ 1564944 w 2422397"/>
              <a:gd name="connsiteY97" fmla="*/ 1821321 h 6858000"/>
              <a:gd name="connsiteX98" fmla="*/ 1579022 w 2422397"/>
              <a:gd name="connsiteY98" fmla="*/ 1718757 h 6858000"/>
              <a:gd name="connsiteX99" fmla="*/ 1590196 w 2422397"/>
              <a:gd name="connsiteY99" fmla="*/ 1595914 h 6858000"/>
              <a:gd name="connsiteX100" fmla="*/ 1624363 w 2422397"/>
              <a:gd name="connsiteY100" fmla="*/ 1502483 h 6858000"/>
              <a:gd name="connsiteX101" fmla="*/ 1631539 w 2422397"/>
              <a:gd name="connsiteY101" fmla="*/ 1431520 h 6858000"/>
              <a:gd name="connsiteX102" fmla="*/ 1646296 w 2422397"/>
              <a:gd name="connsiteY102" fmla="*/ 1333057 h 6858000"/>
              <a:gd name="connsiteX103" fmla="*/ 1659787 w 2422397"/>
              <a:gd name="connsiteY103" fmla="*/ 1197540 h 6858000"/>
              <a:gd name="connsiteX104" fmla="*/ 1706993 w 2422397"/>
              <a:gd name="connsiteY104" fmla="*/ 1104797 h 6858000"/>
              <a:gd name="connsiteX105" fmla="*/ 1777273 w 2422397"/>
              <a:gd name="connsiteY105" fmla="*/ 916268 h 6858000"/>
              <a:gd name="connsiteX106" fmla="*/ 1850836 w 2422397"/>
              <a:gd name="connsiteY106" fmla="*/ 802826 h 6858000"/>
              <a:gd name="connsiteX107" fmla="*/ 1911831 w 2422397"/>
              <a:gd name="connsiteY107" fmla="*/ 696577 h 6858000"/>
              <a:gd name="connsiteX108" fmla="*/ 1942209 w 2422397"/>
              <a:gd name="connsiteY108" fmla="*/ 575807 h 6858000"/>
              <a:gd name="connsiteX109" fmla="*/ 1951374 w 2422397"/>
              <a:gd name="connsiteY109" fmla="*/ 556682 h 6858000"/>
              <a:gd name="connsiteX110" fmla="*/ 1951170 w 2422397"/>
              <a:gd name="connsiteY110" fmla="*/ 526639 h 6858000"/>
              <a:gd name="connsiteX111" fmla="*/ 1949059 w 2422397"/>
              <a:gd name="connsiteY111" fmla="*/ 405872 h 6858000"/>
              <a:gd name="connsiteX112" fmla="*/ 1935866 w 2422397"/>
              <a:gd name="connsiteY112" fmla="*/ 307622 h 6858000"/>
              <a:gd name="connsiteX113" fmla="*/ 1967790 w 2422397"/>
              <a:gd name="connsiteY113" fmla="*/ 198682 h 6858000"/>
              <a:gd name="connsiteX114" fmla="*/ 1971093 w 2422397"/>
              <a:gd name="connsiteY114" fmla="*/ 127747 h 6858000"/>
              <a:gd name="connsiteX115" fmla="*/ 1951841 w 2422397"/>
              <a:gd name="connsiteY115" fmla="*/ 4678 h 6858000"/>
              <a:gd name="connsiteX116" fmla="*/ 1953649 w 2422397"/>
              <a:gd name="connsiteY116"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66639 w 2422397"/>
              <a:gd name="connsiteY16" fmla="*/ 6218313 h 6858000"/>
              <a:gd name="connsiteX17" fmla="*/ 470822 w 2422397"/>
              <a:gd name="connsiteY17" fmla="*/ 6213220 h 6858000"/>
              <a:gd name="connsiteX18" fmla="*/ 478259 w 2422397"/>
              <a:gd name="connsiteY18" fmla="*/ 6183918 h 6858000"/>
              <a:gd name="connsiteX19" fmla="*/ 482177 w 2422397"/>
              <a:gd name="connsiteY19" fmla="*/ 6173358 h 6858000"/>
              <a:gd name="connsiteX20" fmla="*/ 482556 w 2422397"/>
              <a:gd name="connsiteY20" fmla="*/ 6173443 h 6858000"/>
              <a:gd name="connsiteX21" fmla="*/ 485673 w 2422397"/>
              <a:gd name="connsiteY21" fmla="*/ 6162875 h 6858000"/>
              <a:gd name="connsiteX22" fmla="*/ 497360 w 2422397"/>
              <a:gd name="connsiteY22" fmla="*/ 6106789 h 6858000"/>
              <a:gd name="connsiteX23" fmla="*/ 547843 w 2422397"/>
              <a:gd name="connsiteY23" fmla="*/ 6075666 h 6858000"/>
              <a:gd name="connsiteX24" fmla="*/ 562259 w 2422397"/>
              <a:gd name="connsiteY24" fmla="*/ 6054865 h 6858000"/>
              <a:gd name="connsiteX25" fmla="*/ 571463 w 2422397"/>
              <a:gd name="connsiteY25" fmla="*/ 6045606 h 6858000"/>
              <a:gd name="connsiteX26" fmla="*/ 573012 w 2422397"/>
              <a:gd name="connsiteY26" fmla="*/ 6046223 h 6858000"/>
              <a:gd name="connsiteX27" fmla="*/ 584071 w 2422397"/>
              <a:gd name="connsiteY27" fmla="*/ 5992286 h 6858000"/>
              <a:gd name="connsiteX28" fmla="*/ 587812 w 2422397"/>
              <a:gd name="connsiteY28" fmla="*/ 5987907 h 6858000"/>
              <a:gd name="connsiteX29" fmla="*/ 592115 w 2422397"/>
              <a:gd name="connsiteY29" fmla="*/ 5949187 h 6858000"/>
              <a:gd name="connsiteX30" fmla="*/ 595889 w 2422397"/>
              <a:gd name="connsiteY30" fmla="*/ 5931081 h 6858000"/>
              <a:gd name="connsiteX31" fmla="*/ 593758 w 2422397"/>
              <a:gd name="connsiteY31" fmla="*/ 5922047 h 6858000"/>
              <a:gd name="connsiteX32" fmla="*/ 600949 w 2422397"/>
              <a:gd name="connsiteY32" fmla="*/ 5897316 h 6858000"/>
              <a:gd name="connsiteX33" fmla="*/ 602981 w 2422397"/>
              <a:gd name="connsiteY33" fmla="*/ 5895955 h 6858000"/>
              <a:gd name="connsiteX34" fmla="*/ 604430 w 2422397"/>
              <a:gd name="connsiteY34" fmla="*/ 5870052 h 6858000"/>
              <a:gd name="connsiteX35" fmla="*/ 600218 w 2422397"/>
              <a:gd name="connsiteY35" fmla="*/ 5841702 h 6858000"/>
              <a:gd name="connsiteX36" fmla="*/ 678370 w 2422397"/>
              <a:gd name="connsiteY36" fmla="*/ 5652188 h 6858000"/>
              <a:gd name="connsiteX37" fmla="*/ 694129 w 2422397"/>
              <a:gd name="connsiteY37" fmla="*/ 5471630 h 6858000"/>
              <a:gd name="connsiteX38" fmla="*/ 723657 w 2422397"/>
              <a:gd name="connsiteY38" fmla="*/ 5356170 h 6858000"/>
              <a:gd name="connsiteX39" fmla="*/ 723661 w 2422397"/>
              <a:gd name="connsiteY39" fmla="*/ 5356076 h 6858000"/>
              <a:gd name="connsiteX40" fmla="*/ 720651 w 2422397"/>
              <a:gd name="connsiteY40" fmla="*/ 5331990 h 6858000"/>
              <a:gd name="connsiteX41" fmla="*/ 725358 w 2422397"/>
              <a:gd name="connsiteY41" fmla="*/ 5309193 h 6858000"/>
              <a:gd name="connsiteX42" fmla="*/ 726926 w 2422397"/>
              <a:gd name="connsiteY42" fmla="*/ 5311182 h 6858000"/>
              <a:gd name="connsiteX43" fmla="*/ 727761 w 2422397"/>
              <a:gd name="connsiteY43" fmla="*/ 5304702 h 6858000"/>
              <a:gd name="connsiteX44" fmla="*/ 732974 w 2422397"/>
              <a:gd name="connsiteY44" fmla="*/ 5303522 h 6858000"/>
              <a:gd name="connsiteX45" fmla="*/ 762873 w 2422397"/>
              <a:gd name="connsiteY45" fmla="*/ 5269094 h 6858000"/>
              <a:gd name="connsiteX46" fmla="*/ 784867 w 2422397"/>
              <a:gd name="connsiteY46" fmla="*/ 5235785 h 6858000"/>
              <a:gd name="connsiteX47" fmla="*/ 796271 w 2422397"/>
              <a:gd name="connsiteY47" fmla="*/ 5175473 h 6858000"/>
              <a:gd name="connsiteX48" fmla="*/ 821529 w 2422397"/>
              <a:gd name="connsiteY48" fmla="*/ 5012929 h 6858000"/>
              <a:gd name="connsiteX49" fmla="*/ 846340 w 2422397"/>
              <a:gd name="connsiteY49" fmla="*/ 4944976 h 6858000"/>
              <a:gd name="connsiteX50" fmla="*/ 840157 w 2422397"/>
              <a:gd name="connsiteY50" fmla="*/ 4872869 h 6858000"/>
              <a:gd name="connsiteX51" fmla="*/ 855718 w 2422397"/>
              <a:gd name="connsiteY51" fmla="*/ 4850916 h 6858000"/>
              <a:gd name="connsiteX52" fmla="*/ 858709 w 2422397"/>
              <a:gd name="connsiteY52" fmla="*/ 4847264 h 6858000"/>
              <a:gd name="connsiteX53" fmla="*/ 863990 w 2422397"/>
              <a:gd name="connsiteY53" fmla="*/ 4829718 h 6858000"/>
              <a:gd name="connsiteX54" fmla="*/ 873842 w 2422397"/>
              <a:gd name="connsiteY54" fmla="*/ 4828439 h 6858000"/>
              <a:gd name="connsiteX55" fmla="*/ 887779 w 2422397"/>
              <a:gd name="connsiteY55" fmla="*/ 4804655 h 6858000"/>
              <a:gd name="connsiteX56" fmla="*/ 893894 w 2422397"/>
              <a:gd name="connsiteY56" fmla="*/ 4777060 h 6858000"/>
              <a:gd name="connsiteX57" fmla="*/ 883546 w 2422397"/>
              <a:gd name="connsiteY57" fmla="*/ 4777089 h 6858000"/>
              <a:gd name="connsiteX58" fmla="*/ 883812 w 2422397"/>
              <a:gd name="connsiteY58" fmla="*/ 4774559 h 6858000"/>
              <a:gd name="connsiteX59" fmla="*/ 903401 w 2422397"/>
              <a:gd name="connsiteY59" fmla="*/ 4679442 h 6858000"/>
              <a:gd name="connsiteX60" fmla="*/ 916253 w 2422397"/>
              <a:gd name="connsiteY60" fmla="*/ 4651970 h 6858000"/>
              <a:gd name="connsiteX61" fmla="*/ 922608 w 2422397"/>
              <a:gd name="connsiteY61" fmla="*/ 4649785 h 6858000"/>
              <a:gd name="connsiteX62" fmla="*/ 924139 w 2422397"/>
              <a:gd name="connsiteY62" fmla="*/ 4631605 h 6858000"/>
              <a:gd name="connsiteX63" fmla="*/ 920872 w 2422397"/>
              <a:gd name="connsiteY63" fmla="*/ 4609075 h 6858000"/>
              <a:gd name="connsiteX64" fmla="*/ 941607 w 2422397"/>
              <a:gd name="connsiteY64" fmla="*/ 4514226 h 6858000"/>
              <a:gd name="connsiteX65" fmla="*/ 957889 w 2422397"/>
              <a:gd name="connsiteY65" fmla="*/ 4481699 h 6858000"/>
              <a:gd name="connsiteX66" fmla="*/ 974975 w 2422397"/>
              <a:gd name="connsiteY66" fmla="*/ 4433921 h 6858000"/>
              <a:gd name="connsiteX67" fmla="*/ 1011638 w 2422397"/>
              <a:gd name="connsiteY67" fmla="*/ 4352312 h 6858000"/>
              <a:gd name="connsiteX68" fmla="*/ 1049579 w 2422397"/>
              <a:gd name="connsiteY68" fmla="*/ 4237953 h 6858000"/>
              <a:gd name="connsiteX69" fmla="*/ 1041314 w 2422397"/>
              <a:gd name="connsiteY69" fmla="*/ 4139706 h 6858000"/>
              <a:gd name="connsiteX70" fmla="*/ 1049328 w 2422397"/>
              <a:gd name="connsiteY70" fmla="*/ 4134671 h 6858000"/>
              <a:gd name="connsiteX71" fmla="*/ 1061133 w 2422397"/>
              <a:gd name="connsiteY71" fmla="*/ 4074160 h 6858000"/>
              <a:gd name="connsiteX72" fmla="*/ 1059121 w 2422397"/>
              <a:gd name="connsiteY72" fmla="*/ 3844497 h 6858000"/>
              <a:gd name="connsiteX73" fmla="*/ 1083386 w 2422397"/>
              <a:gd name="connsiteY73" fmla="*/ 3726730 h 6858000"/>
              <a:gd name="connsiteX74" fmla="*/ 1098990 w 2422397"/>
              <a:gd name="connsiteY74" fmla="*/ 3687782 h 6858000"/>
              <a:gd name="connsiteX75" fmla="*/ 1124701 w 2422397"/>
              <a:gd name="connsiteY75" fmla="*/ 3622348 h 6858000"/>
              <a:gd name="connsiteX76" fmla="*/ 1161137 w 2422397"/>
              <a:gd name="connsiteY76" fmla="*/ 3580464 h 6858000"/>
              <a:gd name="connsiteX77" fmla="*/ 1175812 w 2422397"/>
              <a:gd name="connsiteY77" fmla="*/ 3522969 h 6858000"/>
              <a:gd name="connsiteX78" fmla="*/ 1156951 w 2422397"/>
              <a:gd name="connsiteY78" fmla="*/ 3500538 h 6858000"/>
              <a:gd name="connsiteX79" fmla="*/ 1179877 w 2422397"/>
              <a:gd name="connsiteY79" fmla="*/ 3441984 h 6858000"/>
              <a:gd name="connsiteX80" fmla="*/ 1217096 w 2422397"/>
              <a:gd name="connsiteY80" fmla="*/ 3354156 h 6858000"/>
              <a:gd name="connsiteX81" fmla="*/ 1232811 w 2422397"/>
              <a:gd name="connsiteY81" fmla="*/ 3301153 h 6858000"/>
              <a:gd name="connsiteX82" fmla="*/ 1281985 w 2422397"/>
              <a:gd name="connsiteY82" fmla="*/ 3158933 h 6858000"/>
              <a:gd name="connsiteX83" fmla="*/ 1335997 w 2422397"/>
              <a:gd name="connsiteY83" fmla="*/ 3018423 h 6858000"/>
              <a:gd name="connsiteX84" fmla="*/ 1394864 w 2422397"/>
              <a:gd name="connsiteY84" fmla="*/ 2946152 h 6858000"/>
              <a:gd name="connsiteX85" fmla="*/ 1436360 w 2422397"/>
              <a:gd name="connsiteY85" fmla="*/ 2829469 h 6858000"/>
              <a:gd name="connsiteX86" fmla="*/ 1447242 w 2422397"/>
              <a:gd name="connsiteY86" fmla="*/ 2811546 h 6858000"/>
              <a:gd name="connsiteX87" fmla="*/ 1449881 w 2422397"/>
              <a:gd name="connsiteY87" fmla="*/ 2781535 h 6858000"/>
              <a:gd name="connsiteX88" fmla="*/ 1459218 w 2422397"/>
              <a:gd name="connsiteY88" fmla="*/ 2660724 h 6858000"/>
              <a:gd name="connsiteX89" fmla="*/ 1455455 w 2422397"/>
              <a:gd name="connsiteY89" fmla="*/ 2560980 h 6858000"/>
              <a:gd name="connsiteX90" fmla="*/ 1497362 w 2422397"/>
              <a:gd name="connsiteY90" fmla="*/ 2456303 h 6858000"/>
              <a:gd name="connsiteX91" fmla="*/ 1507343 w 2422397"/>
              <a:gd name="connsiteY91" fmla="*/ 2385923 h 6858000"/>
              <a:gd name="connsiteX92" fmla="*/ 1499931 w 2422397"/>
              <a:gd name="connsiteY92" fmla="*/ 2260635 h 6858000"/>
              <a:gd name="connsiteX93" fmla="*/ 1582995 w 2422397"/>
              <a:gd name="connsiteY93" fmla="*/ 2133393 h 6858000"/>
              <a:gd name="connsiteX94" fmla="*/ 1580647 w 2422397"/>
              <a:gd name="connsiteY94" fmla="*/ 2069584 h 6858000"/>
              <a:gd name="connsiteX95" fmla="*/ 1569289 w 2422397"/>
              <a:gd name="connsiteY95" fmla="*/ 2032263 h 6858000"/>
              <a:gd name="connsiteX96" fmla="*/ 1571917 w 2422397"/>
              <a:gd name="connsiteY96" fmla="*/ 1903700 h 6858000"/>
              <a:gd name="connsiteX97" fmla="*/ 1564944 w 2422397"/>
              <a:gd name="connsiteY97" fmla="*/ 1821321 h 6858000"/>
              <a:gd name="connsiteX98" fmla="*/ 1579022 w 2422397"/>
              <a:gd name="connsiteY98" fmla="*/ 1718757 h 6858000"/>
              <a:gd name="connsiteX99" fmla="*/ 1590196 w 2422397"/>
              <a:gd name="connsiteY99" fmla="*/ 1595914 h 6858000"/>
              <a:gd name="connsiteX100" fmla="*/ 1624363 w 2422397"/>
              <a:gd name="connsiteY100" fmla="*/ 1502483 h 6858000"/>
              <a:gd name="connsiteX101" fmla="*/ 1631539 w 2422397"/>
              <a:gd name="connsiteY101" fmla="*/ 1431520 h 6858000"/>
              <a:gd name="connsiteX102" fmla="*/ 1646296 w 2422397"/>
              <a:gd name="connsiteY102" fmla="*/ 1333057 h 6858000"/>
              <a:gd name="connsiteX103" fmla="*/ 1659787 w 2422397"/>
              <a:gd name="connsiteY103" fmla="*/ 1197540 h 6858000"/>
              <a:gd name="connsiteX104" fmla="*/ 1706993 w 2422397"/>
              <a:gd name="connsiteY104" fmla="*/ 1104797 h 6858000"/>
              <a:gd name="connsiteX105" fmla="*/ 1777273 w 2422397"/>
              <a:gd name="connsiteY105" fmla="*/ 916268 h 6858000"/>
              <a:gd name="connsiteX106" fmla="*/ 1850836 w 2422397"/>
              <a:gd name="connsiteY106" fmla="*/ 802826 h 6858000"/>
              <a:gd name="connsiteX107" fmla="*/ 1911831 w 2422397"/>
              <a:gd name="connsiteY107" fmla="*/ 696577 h 6858000"/>
              <a:gd name="connsiteX108" fmla="*/ 1942209 w 2422397"/>
              <a:gd name="connsiteY108" fmla="*/ 575807 h 6858000"/>
              <a:gd name="connsiteX109" fmla="*/ 1951374 w 2422397"/>
              <a:gd name="connsiteY109" fmla="*/ 556682 h 6858000"/>
              <a:gd name="connsiteX110" fmla="*/ 1951170 w 2422397"/>
              <a:gd name="connsiteY110" fmla="*/ 526639 h 6858000"/>
              <a:gd name="connsiteX111" fmla="*/ 1949059 w 2422397"/>
              <a:gd name="connsiteY111" fmla="*/ 405872 h 6858000"/>
              <a:gd name="connsiteX112" fmla="*/ 1935866 w 2422397"/>
              <a:gd name="connsiteY112" fmla="*/ 307622 h 6858000"/>
              <a:gd name="connsiteX113" fmla="*/ 1967790 w 2422397"/>
              <a:gd name="connsiteY113" fmla="*/ 198682 h 6858000"/>
              <a:gd name="connsiteX114" fmla="*/ 1971093 w 2422397"/>
              <a:gd name="connsiteY114" fmla="*/ 127747 h 6858000"/>
              <a:gd name="connsiteX115" fmla="*/ 1951841 w 2422397"/>
              <a:gd name="connsiteY115" fmla="*/ 4678 h 6858000"/>
              <a:gd name="connsiteX116" fmla="*/ 1953649 w 2422397"/>
              <a:gd name="connsiteY116"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6663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497360 w 2422397"/>
              <a:gd name="connsiteY21" fmla="*/ 6106789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00218 w 2422397"/>
              <a:gd name="connsiteY34" fmla="*/ 5841702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499931 w 2422397"/>
              <a:gd name="connsiteY91" fmla="*/ 2260635 h 6858000"/>
              <a:gd name="connsiteX92" fmla="*/ 1582995 w 2422397"/>
              <a:gd name="connsiteY92" fmla="*/ 2133393 h 6858000"/>
              <a:gd name="connsiteX93" fmla="*/ 1580647 w 2422397"/>
              <a:gd name="connsiteY93" fmla="*/ 2069584 h 6858000"/>
              <a:gd name="connsiteX94" fmla="*/ 1569289 w 2422397"/>
              <a:gd name="connsiteY94" fmla="*/ 2032263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35866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497360 w 2422397"/>
              <a:gd name="connsiteY21" fmla="*/ 6106789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00218 w 2422397"/>
              <a:gd name="connsiteY34" fmla="*/ 5841702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499931 w 2422397"/>
              <a:gd name="connsiteY91" fmla="*/ 2260635 h 6858000"/>
              <a:gd name="connsiteX92" fmla="*/ 1582995 w 2422397"/>
              <a:gd name="connsiteY92" fmla="*/ 2133393 h 6858000"/>
              <a:gd name="connsiteX93" fmla="*/ 1580647 w 2422397"/>
              <a:gd name="connsiteY93" fmla="*/ 2069584 h 6858000"/>
              <a:gd name="connsiteX94" fmla="*/ 1569289 w 2422397"/>
              <a:gd name="connsiteY94" fmla="*/ 2032263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35866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00218 w 2422397"/>
              <a:gd name="connsiteY34" fmla="*/ 5841702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499931 w 2422397"/>
              <a:gd name="connsiteY91" fmla="*/ 2260635 h 6858000"/>
              <a:gd name="connsiteX92" fmla="*/ 1582995 w 2422397"/>
              <a:gd name="connsiteY92" fmla="*/ 2133393 h 6858000"/>
              <a:gd name="connsiteX93" fmla="*/ 1580647 w 2422397"/>
              <a:gd name="connsiteY93" fmla="*/ 2069584 h 6858000"/>
              <a:gd name="connsiteX94" fmla="*/ 1569289 w 2422397"/>
              <a:gd name="connsiteY94" fmla="*/ 2032263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35866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499931 w 2422397"/>
              <a:gd name="connsiteY91" fmla="*/ 2260635 h 6858000"/>
              <a:gd name="connsiteX92" fmla="*/ 1582995 w 2422397"/>
              <a:gd name="connsiteY92" fmla="*/ 2133393 h 6858000"/>
              <a:gd name="connsiteX93" fmla="*/ 1580647 w 2422397"/>
              <a:gd name="connsiteY93" fmla="*/ 2069584 h 6858000"/>
              <a:gd name="connsiteX94" fmla="*/ 1569289 w 2422397"/>
              <a:gd name="connsiteY94" fmla="*/ 2032263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35866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499931 w 2422397"/>
              <a:gd name="connsiteY91" fmla="*/ 2260635 h 6858000"/>
              <a:gd name="connsiteX92" fmla="*/ 1569381 w 2422397"/>
              <a:gd name="connsiteY92" fmla="*/ 2165158 h 6858000"/>
              <a:gd name="connsiteX93" fmla="*/ 1580647 w 2422397"/>
              <a:gd name="connsiteY93" fmla="*/ 2069584 h 6858000"/>
              <a:gd name="connsiteX94" fmla="*/ 1569289 w 2422397"/>
              <a:gd name="connsiteY94" fmla="*/ 2032263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35866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499931 w 2422397"/>
              <a:gd name="connsiteY91" fmla="*/ 2260635 h 6858000"/>
              <a:gd name="connsiteX92" fmla="*/ 1569381 w 2422397"/>
              <a:gd name="connsiteY92" fmla="*/ 2165158 h 6858000"/>
              <a:gd name="connsiteX93" fmla="*/ 1576109 w 2422397"/>
              <a:gd name="connsiteY93" fmla="*/ 2078660 h 6858000"/>
              <a:gd name="connsiteX94" fmla="*/ 1569289 w 2422397"/>
              <a:gd name="connsiteY94" fmla="*/ 2032263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35866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499931 w 2422397"/>
              <a:gd name="connsiteY91" fmla="*/ 2260635 h 6858000"/>
              <a:gd name="connsiteX92" fmla="*/ 1569381 w 2422397"/>
              <a:gd name="connsiteY92" fmla="*/ 2165158 h 6858000"/>
              <a:gd name="connsiteX93" fmla="*/ 1576109 w 2422397"/>
              <a:gd name="connsiteY93" fmla="*/ 2078660 h 6858000"/>
              <a:gd name="connsiteX94" fmla="*/ 1564751 w 2422397"/>
              <a:gd name="connsiteY94" fmla="*/ 2009574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35866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540772 w 2422397"/>
              <a:gd name="connsiteY91" fmla="*/ 2256097 h 6858000"/>
              <a:gd name="connsiteX92" fmla="*/ 1569381 w 2422397"/>
              <a:gd name="connsiteY92" fmla="*/ 2165158 h 6858000"/>
              <a:gd name="connsiteX93" fmla="*/ 1576109 w 2422397"/>
              <a:gd name="connsiteY93" fmla="*/ 2078660 h 6858000"/>
              <a:gd name="connsiteX94" fmla="*/ 1564751 w 2422397"/>
              <a:gd name="connsiteY94" fmla="*/ 2009574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35866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540772 w 2422397"/>
              <a:gd name="connsiteY91" fmla="*/ 2256097 h 6858000"/>
              <a:gd name="connsiteX92" fmla="*/ 1569381 w 2422397"/>
              <a:gd name="connsiteY92" fmla="*/ 2165158 h 6858000"/>
              <a:gd name="connsiteX93" fmla="*/ 1576109 w 2422397"/>
              <a:gd name="connsiteY93" fmla="*/ 2078660 h 6858000"/>
              <a:gd name="connsiteX94" fmla="*/ 1564751 w 2422397"/>
              <a:gd name="connsiteY94" fmla="*/ 2009574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54018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540772 w 2422397"/>
              <a:gd name="connsiteY91" fmla="*/ 2256097 h 6858000"/>
              <a:gd name="connsiteX92" fmla="*/ 1569381 w 2422397"/>
              <a:gd name="connsiteY92" fmla="*/ 2165158 h 6858000"/>
              <a:gd name="connsiteX93" fmla="*/ 1576109 w 2422397"/>
              <a:gd name="connsiteY93" fmla="*/ 2078660 h 6858000"/>
              <a:gd name="connsiteX94" fmla="*/ 1564751 w 2422397"/>
              <a:gd name="connsiteY94" fmla="*/ 2009574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96091 w 2422397"/>
              <a:gd name="connsiteY102" fmla="*/ 1202078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54018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540772 w 2422397"/>
              <a:gd name="connsiteY91" fmla="*/ 2256097 h 6858000"/>
              <a:gd name="connsiteX92" fmla="*/ 1569381 w 2422397"/>
              <a:gd name="connsiteY92" fmla="*/ 2165158 h 6858000"/>
              <a:gd name="connsiteX93" fmla="*/ 1576109 w 2422397"/>
              <a:gd name="connsiteY93" fmla="*/ 2078660 h 6858000"/>
              <a:gd name="connsiteX94" fmla="*/ 1564751 w 2422397"/>
              <a:gd name="connsiteY94" fmla="*/ 2009574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96091 w 2422397"/>
              <a:gd name="connsiteY102" fmla="*/ 1202078 h 6858000"/>
              <a:gd name="connsiteX103" fmla="*/ 1706993 w 2422397"/>
              <a:gd name="connsiteY103" fmla="*/ 1104797 h 6858000"/>
              <a:gd name="connsiteX104" fmla="*/ 1777273 w 2422397"/>
              <a:gd name="connsiteY104" fmla="*/ 916268 h 6858000"/>
              <a:gd name="connsiteX105" fmla="*/ 1850836 w 2422397"/>
              <a:gd name="connsiteY105" fmla="*/ 82551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54018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540772 w 2422397"/>
              <a:gd name="connsiteY91" fmla="*/ 2256097 h 6858000"/>
              <a:gd name="connsiteX92" fmla="*/ 1569381 w 2422397"/>
              <a:gd name="connsiteY92" fmla="*/ 2165158 h 6858000"/>
              <a:gd name="connsiteX93" fmla="*/ 1576109 w 2422397"/>
              <a:gd name="connsiteY93" fmla="*/ 2078660 h 6858000"/>
              <a:gd name="connsiteX94" fmla="*/ 1564751 w 2422397"/>
              <a:gd name="connsiteY94" fmla="*/ 2009574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96091 w 2422397"/>
              <a:gd name="connsiteY102" fmla="*/ 1202078 h 6858000"/>
              <a:gd name="connsiteX103" fmla="*/ 1706993 w 2422397"/>
              <a:gd name="connsiteY103" fmla="*/ 1104797 h 6858000"/>
              <a:gd name="connsiteX104" fmla="*/ 1777273 w 2422397"/>
              <a:gd name="connsiteY104" fmla="*/ 916268 h 6858000"/>
              <a:gd name="connsiteX105" fmla="*/ 1850836 w 2422397"/>
              <a:gd name="connsiteY105" fmla="*/ 82551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54018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57889 w 2422397"/>
              <a:gd name="connsiteY63" fmla="*/ 4481699 h 6858000"/>
              <a:gd name="connsiteX64" fmla="*/ 974975 w 2422397"/>
              <a:gd name="connsiteY64" fmla="*/ 4433921 h 6858000"/>
              <a:gd name="connsiteX65" fmla="*/ 1011638 w 2422397"/>
              <a:gd name="connsiteY65" fmla="*/ 4352312 h 6858000"/>
              <a:gd name="connsiteX66" fmla="*/ 1049579 w 2422397"/>
              <a:gd name="connsiteY66" fmla="*/ 4237953 h 6858000"/>
              <a:gd name="connsiteX67" fmla="*/ 1041314 w 2422397"/>
              <a:gd name="connsiteY67" fmla="*/ 4139706 h 6858000"/>
              <a:gd name="connsiteX68" fmla="*/ 1049328 w 2422397"/>
              <a:gd name="connsiteY68" fmla="*/ 4134671 h 6858000"/>
              <a:gd name="connsiteX69" fmla="*/ 1061133 w 2422397"/>
              <a:gd name="connsiteY69" fmla="*/ 4074160 h 6858000"/>
              <a:gd name="connsiteX70" fmla="*/ 1059121 w 2422397"/>
              <a:gd name="connsiteY70" fmla="*/ 3844497 h 6858000"/>
              <a:gd name="connsiteX71" fmla="*/ 1083386 w 2422397"/>
              <a:gd name="connsiteY71" fmla="*/ 3726730 h 6858000"/>
              <a:gd name="connsiteX72" fmla="*/ 1098990 w 2422397"/>
              <a:gd name="connsiteY72" fmla="*/ 3687782 h 6858000"/>
              <a:gd name="connsiteX73" fmla="*/ 1124701 w 2422397"/>
              <a:gd name="connsiteY73" fmla="*/ 3622348 h 6858000"/>
              <a:gd name="connsiteX74" fmla="*/ 1161137 w 2422397"/>
              <a:gd name="connsiteY74" fmla="*/ 3580464 h 6858000"/>
              <a:gd name="connsiteX75" fmla="*/ 1175812 w 2422397"/>
              <a:gd name="connsiteY75" fmla="*/ 3522969 h 6858000"/>
              <a:gd name="connsiteX76" fmla="*/ 1156951 w 2422397"/>
              <a:gd name="connsiteY76" fmla="*/ 3500538 h 6858000"/>
              <a:gd name="connsiteX77" fmla="*/ 1179877 w 2422397"/>
              <a:gd name="connsiteY77" fmla="*/ 3441984 h 6858000"/>
              <a:gd name="connsiteX78" fmla="*/ 1217096 w 2422397"/>
              <a:gd name="connsiteY78" fmla="*/ 3354156 h 6858000"/>
              <a:gd name="connsiteX79" fmla="*/ 1232811 w 2422397"/>
              <a:gd name="connsiteY79" fmla="*/ 3301153 h 6858000"/>
              <a:gd name="connsiteX80" fmla="*/ 1281985 w 2422397"/>
              <a:gd name="connsiteY80" fmla="*/ 3158933 h 6858000"/>
              <a:gd name="connsiteX81" fmla="*/ 1335997 w 2422397"/>
              <a:gd name="connsiteY81" fmla="*/ 3018423 h 6858000"/>
              <a:gd name="connsiteX82" fmla="*/ 1394864 w 2422397"/>
              <a:gd name="connsiteY82" fmla="*/ 2946152 h 6858000"/>
              <a:gd name="connsiteX83" fmla="*/ 1436360 w 2422397"/>
              <a:gd name="connsiteY83" fmla="*/ 2829469 h 6858000"/>
              <a:gd name="connsiteX84" fmla="*/ 1447242 w 2422397"/>
              <a:gd name="connsiteY84" fmla="*/ 2811546 h 6858000"/>
              <a:gd name="connsiteX85" fmla="*/ 1449881 w 2422397"/>
              <a:gd name="connsiteY85" fmla="*/ 2781535 h 6858000"/>
              <a:gd name="connsiteX86" fmla="*/ 1459218 w 2422397"/>
              <a:gd name="connsiteY86" fmla="*/ 2660724 h 6858000"/>
              <a:gd name="connsiteX87" fmla="*/ 1455455 w 2422397"/>
              <a:gd name="connsiteY87" fmla="*/ 2560980 h 6858000"/>
              <a:gd name="connsiteX88" fmla="*/ 1497362 w 2422397"/>
              <a:gd name="connsiteY88" fmla="*/ 2456303 h 6858000"/>
              <a:gd name="connsiteX89" fmla="*/ 1507343 w 2422397"/>
              <a:gd name="connsiteY89" fmla="*/ 2385923 h 6858000"/>
              <a:gd name="connsiteX90" fmla="*/ 1540772 w 2422397"/>
              <a:gd name="connsiteY90" fmla="*/ 2256097 h 6858000"/>
              <a:gd name="connsiteX91" fmla="*/ 1569381 w 2422397"/>
              <a:gd name="connsiteY91" fmla="*/ 2165158 h 6858000"/>
              <a:gd name="connsiteX92" fmla="*/ 1576109 w 2422397"/>
              <a:gd name="connsiteY92" fmla="*/ 2078660 h 6858000"/>
              <a:gd name="connsiteX93" fmla="*/ 1564751 w 2422397"/>
              <a:gd name="connsiteY93" fmla="*/ 2009574 h 6858000"/>
              <a:gd name="connsiteX94" fmla="*/ 1571917 w 2422397"/>
              <a:gd name="connsiteY94" fmla="*/ 1903700 h 6858000"/>
              <a:gd name="connsiteX95" fmla="*/ 1564944 w 2422397"/>
              <a:gd name="connsiteY95" fmla="*/ 1821321 h 6858000"/>
              <a:gd name="connsiteX96" fmla="*/ 1579022 w 2422397"/>
              <a:gd name="connsiteY96" fmla="*/ 1718757 h 6858000"/>
              <a:gd name="connsiteX97" fmla="*/ 1590196 w 2422397"/>
              <a:gd name="connsiteY97" fmla="*/ 1595914 h 6858000"/>
              <a:gd name="connsiteX98" fmla="*/ 1624363 w 2422397"/>
              <a:gd name="connsiteY98" fmla="*/ 1502483 h 6858000"/>
              <a:gd name="connsiteX99" fmla="*/ 1631539 w 2422397"/>
              <a:gd name="connsiteY99" fmla="*/ 1431520 h 6858000"/>
              <a:gd name="connsiteX100" fmla="*/ 1646296 w 2422397"/>
              <a:gd name="connsiteY100" fmla="*/ 1333057 h 6858000"/>
              <a:gd name="connsiteX101" fmla="*/ 1696091 w 2422397"/>
              <a:gd name="connsiteY101" fmla="*/ 1202078 h 6858000"/>
              <a:gd name="connsiteX102" fmla="*/ 1706993 w 2422397"/>
              <a:gd name="connsiteY102" fmla="*/ 1104797 h 6858000"/>
              <a:gd name="connsiteX103" fmla="*/ 1777273 w 2422397"/>
              <a:gd name="connsiteY103" fmla="*/ 916268 h 6858000"/>
              <a:gd name="connsiteX104" fmla="*/ 1850836 w 2422397"/>
              <a:gd name="connsiteY104" fmla="*/ 825516 h 6858000"/>
              <a:gd name="connsiteX105" fmla="*/ 1911831 w 2422397"/>
              <a:gd name="connsiteY105" fmla="*/ 696577 h 6858000"/>
              <a:gd name="connsiteX106" fmla="*/ 1942209 w 2422397"/>
              <a:gd name="connsiteY106" fmla="*/ 575807 h 6858000"/>
              <a:gd name="connsiteX107" fmla="*/ 1951374 w 2422397"/>
              <a:gd name="connsiteY107" fmla="*/ 556682 h 6858000"/>
              <a:gd name="connsiteX108" fmla="*/ 1951170 w 2422397"/>
              <a:gd name="connsiteY108" fmla="*/ 526639 h 6858000"/>
              <a:gd name="connsiteX109" fmla="*/ 1949059 w 2422397"/>
              <a:gd name="connsiteY109" fmla="*/ 405872 h 6858000"/>
              <a:gd name="connsiteX110" fmla="*/ 1954018 w 2422397"/>
              <a:gd name="connsiteY110" fmla="*/ 307622 h 6858000"/>
              <a:gd name="connsiteX111" fmla="*/ 1967790 w 2422397"/>
              <a:gd name="connsiteY111" fmla="*/ 198682 h 6858000"/>
              <a:gd name="connsiteX112" fmla="*/ 1971093 w 2422397"/>
              <a:gd name="connsiteY112" fmla="*/ 127747 h 6858000"/>
              <a:gd name="connsiteX113" fmla="*/ 1951841 w 2422397"/>
              <a:gd name="connsiteY113" fmla="*/ 4678 h 6858000"/>
              <a:gd name="connsiteX114" fmla="*/ 1953649 w 2422397"/>
              <a:gd name="connsiteY114"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57889 w 2422397"/>
              <a:gd name="connsiteY62" fmla="*/ 4481699 h 6858000"/>
              <a:gd name="connsiteX63" fmla="*/ 974975 w 2422397"/>
              <a:gd name="connsiteY63" fmla="*/ 4433921 h 6858000"/>
              <a:gd name="connsiteX64" fmla="*/ 1011638 w 2422397"/>
              <a:gd name="connsiteY64" fmla="*/ 4352312 h 6858000"/>
              <a:gd name="connsiteX65" fmla="*/ 1049579 w 2422397"/>
              <a:gd name="connsiteY65" fmla="*/ 4237953 h 6858000"/>
              <a:gd name="connsiteX66" fmla="*/ 1041314 w 2422397"/>
              <a:gd name="connsiteY66" fmla="*/ 4139706 h 6858000"/>
              <a:gd name="connsiteX67" fmla="*/ 1049328 w 2422397"/>
              <a:gd name="connsiteY67" fmla="*/ 4134671 h 6858000"/>
              <a:gd name="connsiteX68" fmla="*/ 1061133 w 2422397"/>
              <a:gd name="connsiteY68" fmla="*/ 4074160 h 6858000"/>
              <a:gd name="connsiteX69" fmla="*/ 1059121 w 2422397"/>
              <a:gd name="connsiteY69" fmla="*/ 3844497 h 6858000"/>
              <a:gd name="connsiteX70" fmla="*/ 1083386 w 2422397"/>
              <a:gd name="connsiteY70" fmla="*/ 3726730 h 6858000"/>
              <a:gd name="connsiteX71" fmla="*/ 1098990 w 2422397"/>
              <a:gd name="connsiteY71" fmla="*/ 3687782 h 6858000"/>
              <a:gd name="connsiteX72" fmla="*/ 1124701 w 2422397"/>
              <a:gd name="connsiteY72" fmla="*/ 3622348 h 6858000"/>
              <a:gd name="connsiteX73" fmla="*/ 1161137 w 2422397"/>
              <a:gd name="connsiteY73" fmla="*/ 3580464 h 6858000"/>
              <a:gd name="connsiteX74" fmla="*/ 1175812 w 2422397"/>
              <a:gd name="connsiteY74" fmla="*/ 3522969 h 6858000"/>
              <a:gd name="connsiteX75" fmla="*/ 1156951 w 2422397"/>
              <a:gd name="connsiteY75" fmla="*/ 3500538 h 6858000"/>
              <a:gd name="connsiteX76" fmla="*/ 1179877 w 2422397"/>
              <a:gd name="connsiteY76" fmla="*/ 3441984 h 6858000"/>
              <a:gd name="connsiteX77" fmla="*/ 1217096 w 2422397"/>
              <a:gd name="connsiteY77" fmla="*/ 3354156 h 6858000"/>
              <a:gd name="connsiteX78" fmla="*/ 1232811 w 2422397"/>
              <a:gd name="connsiteY78" fmla="*/ 3301153 h 6858000"/>
              <a:gd name="connsiteX79" fmla="*/ 1281985 w 2422397"/>
              <a:gd name="connsiteY79" fmla="*/ 3158933 h 6858000"/>
              <a:gd name="connsiteX80" fmla="*/ 1335997 w 2422397"/>
              <a:gd name="connsiteY80" fmla="*/ 3018423 h 6858000"/>
              <a:gd name="connsiteX81" fmla="*/ 1394864 w 2422397"/>
              <a:gd name="connsiteY81" fmla="*/ 2946152 h 6858000"/>
              <a:gd name="connsiteX82" fmla="*/ 1436360 w 2422397"/>
              <a:gd name="connsiteY82" fmla="*/ 2829469 h 6858000"/>
              <a:gd name="connsiteX83" fmla="*/ 1447242 w 2422397"/>
              <a:gd name="connsiteY83" fmla="*/ 2811546 h 6858000"/>
              <a:gd name="connsiteX84" fmla="*/ 1449881 w 2422397"/>
              <a:gd name="connsiteY84" fmla="*/ 2781535 h 6858000"/>
              <a:gd name="connsiteX85" fmla="*/ 1459218 w 2422397"/>
              <a:gd name="connsiteY85" fmla="*/ 2660724 h 6858000"/>
              <a:gd name="connsiteX86" fmla="*/ 1455455 w 2422397"/>
              <a:gd name="connsiteY86" fmla="*/ 2560980 h 6858000"/>
              <a:gd name="connsiteX87" fmla="*/ 1497362 w 2422397"/>
              <a:gd name="connsiteY87" fmla="*/ 2456303 h 6858000"/>
              <a:gd name="connsiteX88" fmla="*/ 1507343 w 2422397"/>
              <a:gd name="connsiteY88" fmla="*/ 2385923 h 6858000"/>
              <a:gd name="connsiteX89" fmla="*/ 1540772 w 2422397"/>
              <a:gd name="connsiteY89" fmla="*/ 2256097 h 6858000"/>
              <a:gd name="connsiteX90" fmla="*/ 1569381 w 2422397"/>
              <a:gd name="connsiteY90" fmla="*/ 2165158 h 6858000"/>
              <a:gd name="connsiteX91" fmla="*/ 1576109 w 2422397"/>
              <a:gd name="connsiteY91" fmla="*/ 2078660 h 6858000"/>
              <a:gd name="connsiteX92" fmla="*/ 1564751 w 2422397"/>
              <a:gd name="connsiteY92" fmla="*/ 2009574 h 6858000"/>
              <a:gd name="connsiteX93" fmla="*/ 1571917 w 2422397"/>
              <a:gd name="connsiteY93" fmla="*/ 1903700 h 6858000"/>
              <a:gd name="connsiteX94" fmla="*/ 1564944 w 2422397"/>
              <a:gd name="connsiteY94" fmla="*/ 1821321 h 6858000"/>
              <a:gd name="connsiteX95" fmla="*/ 1579022 w 2422397"/>
              <a:gd name="connsiteY95" fmla="*/ 1718757 h 6858000"/>
              <a:gd name="connsiteX96" fmla="*/ 1590196 w 2422397"/>
              <a:gd name="connsiteY96" fmla="*/ 1595914 h 6858000"/>
              <a:gd name="connsiteX97" fmla="*/ 1624363 w 2422397"/>
              <a:gd name="connsiteY97" fmla="*/ 1502483 h 6858000"/>
              <a:gd name="connsiteX98" fmla="*/ 1631539 w 2422397"/>
              <a:gd name="connsiteY98" fmla="*/ 1431520 h 6858000"/>
              <a:gd name="connsiteX99" fmla="*/ 1646296 w 2422397"/>
              <a:gd name="connsiteY99" fmla="*/ 1333057 h 6858000"/>
              <a:gd name="connsiteX100" fmla="*/ 1696091 w 2422397"/>
              <a:gd name="connsiteY100" fmla="*/ 1202078 h 6858000"/>
              <a:gd name="connsiteX101" fmla="*/ 1706993 w 2422397"/>
              <a:gd name="connsiteY101" fmla="*/ 1104797 h 6858000"/>
              <a:gd name="connsiteX102" fmla="*/ 1777273 w 2422397"/>
              <a:gd name="connsiteY102" fmla="*/ 916268 h 6858000"/>
              <a:gd name="connsiteX103" fmla="*/ 1850836 w 2422397"/>
              <a:gd name="connsiteY103" fmla="*/ 825516 h 6858000"/>
              <a:gd name="connsiteX104" fmla="*/ 1911831 w 2422397"/>
              <a:gd name="connsiteY104" fmla="*/ 696577 h 6858000"/>
              <a:gd name="connsiteX105" fmla="*/ 1942209 w 2422397"/>
              <a:gd name="connsiteY105" fmla="*/ 575807 h 6858000"/>
              <a:gd name="connsiteX106" fmla="*/ 1951374 w 2422397"/>
              <a:gd name="connsiteY106" fmla="*/ 556682 h 6858000"/>
              <a:gd name="connsiteX107" fmla="*/ 1951170 w 2422397"/>
              <a:gd name="connsiteY107" fmla="*/ 526639 h 6858000"/>
              <a:gd name="connsiteX108" fmla="*/ 1949059 w 2422397"/>
              <a:gd name="connsiteY108" fmla="*/ 405872 h 6858000"/>
              <a:gd name="connsiteX109" fmla="*/ 1954018 w 2422397"/>
              <a:gd name="connsiteY109" fmla="*/ 307622 h 6858000"/>
              <a:gd name="connsiteX110" fmla="*/ 1967790 w 2422397"/>
              <a:gd name="connsiteY110" fmla="*/ 198682 h 6858000"/>
              <a:gd name="connsiteX111" fmla="*/ 1971093 w 2422397"/>
              <a:gd name="connsiteY111" fmla="*/ 127747 h 6858000"/>
              <a:gd name="connsiteX112" fmla="*/ 1951841 w 2422397"/>
              <a:gd name="connsiteY112" fmla="*/ 4678 h 6858000"/>
              <a:gd name="connsiteX113" fmla="*/ 1953649 w 2422397"/>
              <a:gd name="connsiteY113"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85938 w 2422397"/>
              <a:gd name="connsiteY62" fmla="*/ 4515358 h 6858000"/>
              <a:gd name="connsiteX63" fmla="*/ 974975 w 2422397"/>
              <a:gd name="connsiteY63" fmla="*/ 4433921 h 6858000"/>
              <a:gd name="connsiteX64" fmla="*/ 1011638 w 2422397"/>
              <a:gd name="connsiteY64" fmla="*/ 4352312 h 6858000"/>
              <a:gd name="connsiteX65" fmla="*/ 1049579 w 2422397"/>
              <a:gd name="connsiteY65" fmla="*/ 4237953 h 6858000"/>
              <a:gd name="connsiteX66" fmla="*/ 1041314 w 2422397"/>
              <a:gd name="connsiteY66" fmla="*/ 4139706 h 6858000"/>
              <a:gd name="connsiteX67" fmla="*/ 1049328 w 2422397"/>
              <a:gd name="connsiteY67" fmla="*/ 4134671 h 6858000"/>
              <a:gd name="connsiteX68" fmla="*/ 1061133 w 2422397"/>
              <a:gd name="connsiteY68" fmla="*/ 4074160 h 6858000"/>
              <a:gd name="connsiteX69" fmla="*/ 1059121 w 2422397"/>
              <a:gd name="connsiteY69" fmla="*/ 3844497 h 6858000"/>
              <a:gd name="connsiteX70" fmla="*/ 1083386 w 2422397"/>
              <a:gd name="connsiteY70" fmla="*/ 3726730 h 6858000"/>
              <a:gd name="connsiteX71" fmla="*/ 1098990 w 2422397"/>
              <a:gd name="connsiteY71" fmla="*/ 3687782 h 6858000"/>
              <a:gd name="connsiteX72" fmla="*/ 1124701 w 2422397"/>
              <a:gd name="connsiteY72" fmla="*/ 3622348 h 6858000"/>
              <a:gd name="connsiteX73" fmla="*/ 1161137 w 2422397"/>
              <a:gd name="connsiteY73" fmla="*/ 3580464 h 6858000"/>
              <a:gd name="connsiteX74" fmla="*/ 1175812 w 2422397"/>
              <a:gd name="connsiteY74" fmla="*/ 3522969 h 6858000"/>
              <a:gd name="connsiteX75" fmla="*/ 1156951 w 2422397"/>
              <a:gd name="connsiteY75" fmla="*/ 3500538 h 6858000"/>
              <a:gd name="connsiteX76" fmla="*/ 1179877 w 2422397"/>
              <a:gd name="connsiteY76" fmla="*/ 3441984 h 6858000"/>
              <a:gd name="connsiteX77" fmla="*/ 1217096 w 2422397"/>
              <a:gd name="connsiteY77" fmla="*/ 3354156 h 6858000"/>
              <a:gd name="connsiteX78" fmla="*/ 1232811 w 2422397"/>
              <a:gd name="connsiteY78" fmla="*/ 3301153 h 6858000"/>
              <a:gd name="connsiteX79" fmla="*/ 1281985 w 2422397"/>
              <a:gd name="connsiteY79" fmla="*/ 3158933 h 6858000"/>
              <a:gd name="connsiteX80" fmla="*/ 1335997 w 2422397"/>
              <a:gd name="connsiteY80" fmla="*/ 3018423 h 6858000"/>
              <a:gd name="connsiteX81" fmla="*/ 1394864 w 2422397"/>
              <a:gd name="connsiteY81" fmla="*/ 2946152 h 6858000"/>
              <a:gd name="connsiteX82" fmla="*/ 1436360 w 2422397"/>
              <a:gd name="connsiteY82" fmla="*/ 2829469 h 6858000"/>
              <a:gd name="connsiteX83" fmla="*/ 1447242 w 2422397"/>
              <a:gd name="connsiteY83" fmla="*/ 2811546 h 6858000"/>
              <a:gd name="connsiteX84" fmla="*/ 1449881 w 2422397"/>
              <a:gd name="connsiteY84" fmla="*/ 2781535 h 6858000"/>
              <a:gd name="connsiteX85" fmla="*/ 1459218 w 2422397"/>
              <a:gd name="connsiteY85" fmla="*/ 2660724 h 6858000"/>
              <a:gd name="connsiteX86" fmla="*/ 1455455 w 2422397"/>
              <a:gd name="connsiteY86" fmla="*/ 2560980 h 6858000"/>
              <a:gd name="connsiteX87" fmla="*/ 1497362 w 2422397"/>
              <a:gd name="connsiteY87" fmla="*/ 2456303 h 6858000"/>
              <a:gd name="connsiteX88" fmla="*/ 1507343 w 2422397"/>
              <a:gd name="connsiteY88" fmla="*/ 2385923 h 6858000"/>
              <a:gd name="connsiteX89" fmla="*/ 1540772 w 2422397"/>
              <a:gd name="connsiteY89" fmla="*/ 2256097 h 6858000"/>
              <a:gd name="connsiteX90" fmla="*/ 1569381 w 2422397"/>
              <a:gd name="connsiteY90" fmla="*/ 2165158 h 6858000"/>
              <a:gd name="connsiteX91" fmla="*/ 1576109 w 2422397"/>
              <a:gd name="connsiteY91" fmla="*/ 2078660 h 6858000"/>
              <a:gd name="connsiteX92" fmla="*/ 1564751 w 2422397"/>
              <a:gd name="connsiteY92" fmla="*/ 2009574 h 6858000"/>
              <a:gd name="connsiteX93" fmla="*/ 1571917 w 2422397"/>
              <a:gd name="connsiteY93" fmla="*/ 1903700 h 6858000"/>
              <a:gd name="connsiteX94" fmla="*/ 1564944 w 2422397"/>
              <a:gd name="connsiteY94" fmla="*/ 1821321 h 6858000"/>
              <a:gd name="connsiteX95" fmla="*/ 1579022 w 2422397"/>
              <a:gd name="connsiteY95" fmla="*/ 1718757 h 6858000"/>
              <a:gd name="connsiteX96" fmla="*/ 1590196 w 2422397"/>
              <a:gd name="connsiteY96" fmla="*/ 1595914 h 6858000"/>
              <a:gd name="connsiteX97" fmla="*/ 1624363 w 2422397"/>
              <a:gd name="connsiteY97" fmla="*/ 1502483 h 6858000"/>
              <a:gd name="connsiteX98" fmla="*/ 1631539 w 2422397"/>
              <a:gd name="connsiteY98" fmla="*/ 1431520 h 6858000"/>
              <a:gd name="connsiteX99" fmla="*/ 1646296 w 2422397"/>
              <a:gd name="connsiteY99" fmla="*/ 1333057 h 6858000"/>
              <a:gd name="connsiteX100" fmla="*/ 1696091 w 2422397"/>
              <a:gd name="connsiteY100" fmla="*/ 1202078 h 6858000"/>
              <a:gd name="connsiteX101" fmla="*/ 1706993 w 2422397"/>
              <a:gd name="connsiteY101" fmla="*/ 1104797 h 6858000"/>
              <a:gd name="connsiteX102" fmla="*/ 1777273 w 2422397"/>
              <a:gd name="connsiteY102" fmla="*/ 916268 h 6858000"/>
              <a:gd name="connsiteX103" fmla="*/ 1850836 w 2422397"/>
              <a:gd name="connsiteY103" fmla="*/ 825516 h 6858000"/>
              <a:gd name="connsiteX104" fmla="*/ 1911831 w 2422397"/>
              <a:gd name="connsiteY104" fmla="*/ 696577 h 6858000"/>
              <a:gd name="connsiteX105" fmla="*/ 1942209 w 2422397"/>
              <a:gd name="connsiteY105" fmla="*/ 575807 h 6858000"/>
              <a:gd name="connsiteX106" fmla="*/ 1951374 w 2422397"/>
              <a:gd name="connsiteY106" fmla="*/ 556682 h 6858000"/>
              <a:gd name="connsiteX107" fmla="*/ 1951170 w 2422397"/>
              <a:gd name="connsiteY107" fmla="*/ 526639 h 6858000"/>
              <a:gd name="connsiteX108" fmla="*/ 1949059 w 2422397"/>
              <a:gd name="connsiteY108" fmla="*/ 405872 h 6858000"/>
              <a:gd name="connsiteX109" fmla="*/ 1954018 w 2422397"/>
              <a:gd name="connsiteY109" fmla="*/ 307622 h 6858000"/>
              <a:gd name="connsiteX110" fmla="*/ 1967790 w 2422397"/>
              <a:gd name="connsiteY110" fmla="*/ 198682 h 6858000"/>
              <a:gd name="connsiteX111" fmla="*/ 1971093 w 2422397"/>
              <a:gd name="connsiteY111" fmla="*/ 127747 h 6858000"/>
              <a:gd name="connsiteX112" fmla="*/ 1951841 w 2422397"/>
              <a:gd name="connsiteY112" fmla="*/ 4678 h 6858000"/>
              <a:gd name="connsiteX113" fmla="*/ 1953649 w 2422397"/>
              <a:gd name="connsiteY113"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85938 w 2422397"/>
              <a:gd name="connsiteY62" fmla="*/ 4515358 h 6858000"/>
              <a:gd name="connsiteX63" fmla="*/ 1011638 w 2422397"/>
              <a:gd name="connsiteY63" fmla="*/ 4352312 h 6858000"/>
              <a:gd name="connsiteX64" fmla="*/ 1049579 w 2422397"/>
              <a:gd name="connsiteY64" fmla="*/ 4237953 h 6858000"/>
              <a:gd name="connsiteX65" fmla="*/ 1041314 w 2422397"/>
              <a:gd name="connsiteY65" fmla="*/ 4139706 h 6858000"/>
              <a:gd name="connsiteX66" fmla="*/ 1049328 w 2422397"/>
              <a:gd name="connsiteY66" fmla="*/ 4134671 h 6858000"/>
              <a:gd name="connsiteX67" fmla="*/ 1061133 w 2422397"/>
              <a:gd name="connsiteY67" fmla="*/ 4074160 h 6858000"/>
              <a:gd name="connsiteX68" fmla="*/ 1059121 w 2422397"/>
              <a:gd name="connsiteY68" fmla="*/ 3844497 h 6858000"/>
              <a:gd name="connsiteX69" fmla="*/ 1083386 w 2422397"/>
              <a:gd name="connsiteY69" fmla="*/ 3726730 h 6858000"/>
              <a:gd name="connsiteX70" fmla="*/ 1098990 w 2422397"/>
              <a:gd name="connsiteY70" fmla="*/ 3687782 h 6858000"/>
              <a:gd name="connsiteX71" fmla="*/ 1124701 w 2422397"/>
              <a:gd name="connsiteY71" fmla="*/ 3622348 h 6858000"/>
              <a:gd name="connsiteX72" fmla="*/ 1161137 w 2422397"/>
              <a:gd name="connsiteY72" fmla="*/ 3580464 h 6858000"/>
              <a:gd name="connsiteX73" fmla="*/ 1175812 w 2422397"/>
              <a:gd name="connsiteY73" fmla="*/ 3522969 h 6858000"/>
              <a:gd name="connsiteX74" fmla="*/ 1156951 w 2422397"/>
              <a:gd name="connsiteY74" fmla="*/ 3500538 h 6858000"/>
              <a:gd name="connsiteX75" fmla="*/ 1179877 w 2422397"/>
              <a:gd name="connsiteY75" fmla="*/ 3441984 h 6858000"/>
              <a:gd name="connsiteX76" fmla="*/ 1217096 w 2422397"/>
              <a:gd name="connsiteY76" fmla="*/ 3354156 h 6858000"/>
              <a:gd name="connsiteX77" fmla="*/ 1232811 w 2422397"/>
              <a:gd name="connsiteY77" fmla="*/ 3301153 h 6858000"/>
              <a:gd name="connsiteX78" fmla="*/ 1281985 w 2422397"/>
              <a:gd name="connsiteY78" fmla="*/ 3158933 h 6858000"/>
              <a:gd name="connsiteX79" fmla="*/ 1335997 w 2422397"/>
              <a:gd name="connsiteY79" fmla="*/ 3018423 h 6858000"/>
              <a:gd name="connsiteX80" fmla="*/ 1394864 w 2422397"/>
              <a:gd name="connsiteY80" fmla="*/ 2946152 h 6858000"/>
              <a:gd name="connsiteX81" fmla="*/ 1436360 w 2422397"/>
              <a:gd name="connsiteY81" fmla="*/ 2829469 h 6858000"/>
              <a:gd name="connsiteX82" fmla="*/ 1447242 w 2422397"/>
              <a:gd name="connsiteY82" fmla="*/ 2811546 h 6858000"/>
              <a:gd name="connsiteX83" fmla="*/ 1449881 w 2422397"/>
              <a:gd name="connsiteY83" fmla="*/ 2781535 h 6858000"/>
              <a:gd name="connsiteX84" fmla="*/ 1459218 w 2422397"/>
              <a:gd name="connsiteY84" fmla="*/ 2660724 h 6858000"/>
              <a:gd name="connsiteX85" fmla="*/ 1455455 w 2422397"/>
              <a:gd name="connsiteY85" fmla="*/ 2560980 h 6858000"/>
              <a:gd name="connsiteX86" fmla="*/ 1497362 w 2422397"/>
              <a:gd name="connsiteY86" fmla="*/ 2456303 h 6858000"/>
              <a:gd name="connsiteX87" fmla="*/ 1507343 w 2422397"/>
              <a:gd name="connsiteY87" fmla="*/ 2385923 h 6858000"/>
              <a:gd name="connsiteX88" fmla="*/ 1540772 w 2422397"/>
              <a:gd name="connsiteY88" fmla="*/ 2256097 h 6858000"/>
              <a:gd name="connsiteX89" fmla="*/ 1569381 w 2422397"/>
              <a:gd name="connsiteY89" fmla="*/ 2165158 h 6858000"/>
              <a:gd name="connsiteX90" fmla="*/ 1576109 w 2422397"/>
              <a:gd name="connsiteY90" fmla="*/ 2078660 h 6858000"/>
              <a:gd name="connsiteX91" fmla="*/ 1564751 w 2422397"/>
              <a:gd name="connsiteY91" fmla="*/ 2009574 h 6858000"/>
              <a:gd name="connsiteX92" fmla="*/ 1571917 w 2422397"/>
              <a:gd name="connsiteY92" fmla="*/ 1903700 h 6858000"/>
              <a:gd name="connsiteX93" fmla="*/ 1564944 w 2422397"/>
              <a:gd name="connsiteY93" fmla="*/ 1821321 h 6858000"/>
              <a:gd name="connsiteX94" fmla="*/ 1579022 w 2422397"/>
              <a:gd name="connsiteY94" fmla="*/ 1718757 h 6858000"/>
              <a:gd name="connsiteX95" fmla="*/ 1590196 w 2422397"/>
              <a:gd name="connsiteY95" fmla="*/ 1595914 h 6858000"/>
              <a:gd name="connsiteX96" fmla="*/ 1624363 w 2422397"/>
              <a:gd name="connsiteY96" fmla="*/ 1502483 h 6858000"/>
              <a:gd name="connsiteX97" fmla="*/ 1631539 w 2422397"/>
              <a:gd name="connsiteY97" fmla="*/ 1431520 h 6858000"/>
              <a:gd name="connsiteX98" fmla="*/ 1646296 w 2422397"/>
              <a:gd name="connsiteY98" fmla="*/ 1333057 h 6858000"/>
              <a:gd name="connsiteX99" fmla="*/ 1696091 w 2422397"/>
              <a:gd name="connsiteY99" fmla="*/ 1202078 h 6858000"/>
              <a:gd name="connsiteX100" fmla="*/ 1706993 w 2422397"/>
              <a:gd name="connsiteY100" fmla="*/ 1104797 h 6858000"/>
              <a:gd name="connsiteX101" fmla="*/ 1777273 w 2422397"/>
              <a:gd name="connsiteY101" fmla="*/ 916268 h 6858000"/>
              <a:gd name="connsiteX102" fmla="*/ 1850836 w 2422397"/>
              <a:gd name="connsiteY102" fmla="*/ 825516 h 6858000"/>
              <a:gd name="connsiteX103" fmla="*/ 1911831 w 2422397"/>
              <a:gd name="connsiteY103" fmla="*/ 696577 h 6858000"/>
              <a:gd name="connsiteX104" fmla="*/ 1942209 w 2422397"/>
              <a:gd name="connsiteY104" fmla="*/ 575807 h 6858000"/>
              <a:gd name="connsiteX105" fmla="*/ 1951374 w 2422397"/>
              <a:gd name="connsiteY105" fmla="*/ 556682 h 6858000"/>
              <a:gd name="connsiteX106" fmla="*/ 1951170 w 2422397"/>
              <a:gd name="connsiteY106" fmla="*/ 526639 h 6858000"/>
              <a:gd name="connsiteX107" fmla="*/ 1949059 w 2422397"/>
              <a:gd name="connsiteY107" fmla="*/ 405872 h 6858000"/>
              <a:gd name="connsiteX108" fmla="*/ 1954018 w 2422397"/>
              <a:gd name="connsiteY108" fmla="*/ 307622 h 6858000"/>
              <a:gd name="connsiteX109" fmla="*/ 1967790 w 2422397"/>
              <a:gd name="connsiteY109" fmla="*/ 198682 h 6858000"/>
              <a:gd name="connsiteX110" fmla="*/ 1971093 w 2422397"/>
              <a:gd name="connsiteY110" fmla="*/ 127747 h 6858000"/>
              <a:gd name="connsiteX111" fmla="*/ 1951841 w 2422397"/>
              <a:gd name="connsiteY111" fmla="*/ 4678 h 6858000"/>
              <a:gd name="connsiteX112" fmla="*/ 1953649 w 2422397"/>
              <a:gd name="connsiteY112"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94129 w 2422397"/>
              <a:gd name="connsiteY35" fmla="*/ 5471630 h 6858000"/>
              <a:gd name="connsiteX36" fmla="*/ 723657 w 2422397"/>
              <a:gd name="connsiteY36" fmla="*/ 5356170 h 6858000"/>
              <a:gd name="connsiteX37" fmla="*/ 723661 w 2422397"/>
              <a:gd name="connsiteY37" fmla="*/ 5356076 h 6858000"/>
              <a:gd name="connsiteX38" fmla="*/ 720651 w 2422397"/>
              <a:gd name="connsiteY38" fmla="*/ 5331990 h 6858000"/>
              <a:gd name="connsiteX39" fmla="*/ 725358 w 2422397"/>
              <a:gd name="connsiteY39" fmla="*/ 5309193 h 6858000"/>
              <a:gd name="connsiteX40" fmla="*/ 726926 w 2422397"/>
              <a:gd name="connsiteY40" fmla="*/ 5311182 h 6858000"/>
              <a:gd name="connsiteX41" fmla="*/ 727761 w 2422397"/>
              <a:gd name="connsiteY41" fmla="*/ 5304702 h 6858000"/>
              <a:gd name="connsiteX42" fmla="*/ 732974 w 2422397"/>
              <a:gd name="connsiteY42" fmla="*/ 5303522 h 6858000"/>
              <a:gd name="connsiteX43" fmla="*/ 762873 w 2422397"/>
              <a:gd name="connsiteY43" fmla="*/ 5269094 h 6858000"/>
              <a:gd name="connsiteX44" fmla="*/ 784867 w 2422397"/>
              <a:gd name="connsiteY44" fmla="*/ 5235785 h 6858000"/>
              <a:gd name="connsiteX45" fmla="*/ 796271 w 2422397"/>
              <a:gd name="connsiteY45" fmla="*/ 5175473 h 6858000"/>
              <a:gd name="connsiteX46" fmla="*/ 821529 w 2422397"/>
              <a:gd name="connsiteY46" fmla="*/ 5012929 h 6858000"/>
              <a:gd name="connsiteX47" fmla="*/ 846340 w 2422397"/>
              <a:gd name="connsiteY47" fmla="*/ 4944976 h 6858000"/>
              <a:gd name="connsiteX48" fmla="*/ 840157 w 2422397"/>
              <a:gd name="connsiteY48" fmla="*/ 4872869 h 6858000"/>
              <a:gd name="connsiteX49" fmla="*/ 855718 w 2422397"/>
              <a:gd name="connsiteY49" fmla="*/ 4850916 h 6858000"/>
              <a:gd name="connsiteX50" fmla="*/ 858709 w 2422397"/>
              <a:gd name="connsiteY50" fmla="*/ 4847264 h 6858000"/>
              <a:gd name="connsiteX51" fmla="*/ 863990 w 2422397"/>
              <a:gd name="connsiteY51" fmla="*/ 4829718 h 6858000"/>
              <a:gd name="connsiteX52" fmla="*/ 873842 w 2422397"/>
              <a:gd name="connsiteY52" fmla="*/ 4828439 h 6858000"/>
              <a:gd name="connsiteX53" fmla="*/ 887779 w 2422397"/>
              <a:gd name="connsiteY53" fmla="*/ 4804655 h 6858000"/>
              <a:gd name="connsiteX54" fmla="*/ 893894 w 2422397"/>
              <a:gd name="connsiteY54" fmla="*/ 4777060 h 6858000"/>
              <a:gd name="connsiteX55" fmla="*/ 883546 w 2422397"/>
              <a:gd name="connsiteY55" fmla="*/ 4777089 h 6858000"/>
              <a:gd name="connsiteX56" fmla="*/ 883812 w 2422397"/>
              <a:gd name="connsiteY56" fmla="*/ 4774559 h 6858000"/>
              <a:gd name="connsiteX57" fmla="*/ 903401 w 2422397"/>
              <a:gd name="connsiteY57" fmla="*/ 4679442 h 6858000"/>
              <a:gd name="connsiteX58" fmla="*/ 916253 w 2422397"/>
              <a:gd name="connsiteY58" fmla="*/ 4651970 h 6858000"/>
              <a:gd name="connsiteX59" fmla="*/ 922608 w 2422397"/>
              <a:gd name="connsiteY59" fmla="*/ 4649785 h 6858000"/>
              <a:gd name="connsiteX60" fmla="*/ 924139 w 2422397"/>
              <a:gd name="connsiteY60" fmla="*/ 4631605 h 6858000"/>
              <a:gd name="connsiteX61" fmla="*/ 985938 w 2422397"/>
              <a:gd name="connsiteY61" fmla="*/ 4515358 h 6858000"/>
              <a:gd name="connsiteX62" fmla="*/ 1011638 w 2422397"/>
              <a:gd name="connsiteY62" fmla="*/ 4352312 h 6858000"/>
              <a:gd name="connsiteX63" fmla="*/ 1049579 w 2422397"/>
              <a:gd name="connsiteY63" fmla="*/ 4237953 h 6858000"/>
              <a:gd name="connsiteX64" fmla="*/ 1041314 w 2422397"/>
              <a:gd name="connsiteY64" fmla="*/ 4139706 h 6858000"/>
              <a:gd name="connsiteX65" fmla="*/ 1049328 w 2422397"/>
              <a:gd name="connsiteY65" fmla="*/ 4134671 h 6858000"/>
              <a:gd name="connsiteX66" fmla="*/ 1061133 w 2422397"/>
              <a:gd name="connsiteY66" fmla="*/ 4074160 h 6858000"/>
              <a:gd name="connsiteX67" fmla="*/ 1059121 w 2422397"/>
              <a:gd name="connsiteY67" fmla="*/ 3844497 h 6858000"/>
              <a:gd name="connsiteX68" fmla="*/ 1083386 w 2422397"/>
              <a:gd name="connsiteY68" fmla="*/ 3726730 h 6858000"/>
              <a:gd name="connsiteX69" fmla="*/ 1098990 w 2422397"/>
              <a:gd name="connsiteY69" fmla="*/ 3687782 h 6858000"/>
              <a:gd name="connsiteX70" fmla="*/ 1124701 w 2422397"/>
              <a:gd name="connsiteY70" fmla="*/ 3622348 h 6858000"/>
              <a:gd name="connsiteX71" fmla="*/ 1161137 w 2422397"/>
              <a:gd name="connsiteY71" fmla="*/ 3580464 h 6858000"/>
              <a:gd name="connsiteX72" fmla="*/ 1175812 w 2422397"/>
              <a:gd name="connsiteY72" fmla="*/ 3522969 h 6858000"/>
              <a:gd name="connsiteX73" fmla="*/ 1156951 w 2422397"/>
              <a:gd name="connsiteY73" fmla="*/ 3500538 h 6858000"/>
              <a:gd name="connsiteX74" fmla="*/ 1179877 w 2422397"/>
              <a:gd name="connsiteY74" fmla="*/ 3441984 h 6858000"/>
              <a:gd name="connsiteX75" fmla="*/ 1217096 w 2422397"/>
              <a:gd name="connsiteY75" fmla="*/ 3354156 h 6858000"/>
              <a:gd name="connsiteX76" fmla="*/ 1232811 w 2422397"/>
              <a:gd name="connsiteY76" fmla="*/ 3301153 h 6858000"/>
              <a:gd name="connsiteX77" fmla="*/ 1281985 w 2422397"/>
              <a:gd name="connsiteY77" fmla="*/ 3158933 h 6858000"/>
              <a:gd name="connsiteX78" fmla="*/ 1335997 w 2422397"/>
              <a:gd name="connsiteY78" fmla="*/ 3018423 h 6858000"/>
              <a:gd name="connsiteX79" fmla="*/ 1394864 w 2422397"/>
              <a:gd name="connsiteY79" fmla="*/ 2946152 h 6858000"/>
              <a:gd name="connsiteX80" fmla="*/ 1436360 w 2422397"/>
              <a:gd name="connsiteY80" fmla="*/ 2829469 h 6858000"/>
              <a:gd name="connsiteX81" fmla="*/ 1447242 w 2422397"/>
              <a:gd name="connsiteY81" fmla="*/ 2811546 h 6858000"/>
              <a:gd name="connsiteX82" fmla="*/ 1449881 w 2422397"/>
              <a:gd name="connsiteY82" fmla="*/ 2781535 h 6858000"/>
              <a:gd name="connsiteX83" fmla="*/ 1459218 w 2422397"/>
              <a:gd name="connsiteY83" fmla="*/ 2660724 h 6858000"/>
              <a:gd name="connsiteX84" fmla="*/ 1455455 w 2422397"/>
              <a:gd name="connsiteY84" fmla="*/ 2560980 h 6858000"/>
              <a:gd name="connsiteX85" fmla="*/ 1497362 w 2422397"/>
              <a:gd name="connsiteY85" fmla="*/ 2456303 h 6858000"/>
              <a:gd name="connsiteX86" fmla="*/ 1507343 w 2422397"/>
              <a:gd name="connsiteY86" fmla="*/ 2385923 h 6858000"/>
              <a:gd name="connsiteX87" fmla="*/ 1540772 w 2422397"/>
              <a:gd name="connsiteY87" fmla="*/ 2256097 h 6858000"/>
              <a:gd name="connsiteX88" fmla="*/ 1569381 w 2422397"/>
              <a:gd name="connsiteY88" fmla="*/ 2165158 h 6858000"/>
              <a:gd name="connsiteX89" fmla="*/ 1576109 w 2422397"/>
              <a:gd name="connsiteY89" fmla="*/ 2078660 h 6858000"/>
              <a:gd name="connsiteX90" fmla="*/ 1564751 w 2422397"/>
              <a:gd name="connsiteY90" fmla="*/ 2009574 h 6858000"/>
              <a:gd name="connsiteX91" fmla="*/ 1571917 w 2422397"/>
              <a:gd name="connsiteY91" fmla="*/ 1903700 h 6858000"/>
              <a:gd name="connsiteX92" fmla="*/ 1564944 w 2422397"/>
              <a:gd name="connsiteY92" fmla="*/ 1821321 h 6858000"/>
              <a:gd name="connsiteX93" fmla="*/ 1579022 w 2422397"/>
              <a:gd name="connsiteY93" fmla="*/ 1718757 h 6858000"/>
              <a:gd name="connsiteX94" fmla="*/ 1590196 w 2422397"/>
              <a:gd name="connsiteY94" fmla="*/ 1595914 h 6858000"/>
              <a:gd name="connsiteX95" fmla="*/ 1624363 w 2422397"/>
              <a:gd name="connsiteY95" fmla="*/ 1502483 h 6858000"/>
              <a:gd name="connsiteX96" fmla="*/ 1631539 w 2422397"/>
              <a:gd name="connsiteY96" fmla="*/ 1431520 h 6858000"/>
              <a:gd name="connsiteX97" fmla="*/ 1646296 w 2422397"/>
              <a:gd name="connsiteY97" fmla="*/ 1333057 h 6858000"/>
              <a:gd name="connsiteX98" fmla="*/ 1696091 w 2422397"/>
              <a:gd name="connsiteY98" fmla="*/ 1202078 h 6858000"/>
              <a:gd name="connsiteX99" fmla="*/ 1706993 w 2422397"/>
              <a:gd name="connsiteY99" fmla="*/ 1104797 h 6858000"/>
              <a:gd name="connsiteX100" fmla="*/ 1777273 w 2422397"/>
              <a:gd name="connsiteY100" fmla="*/ 916268 h 6858000"/>
              <a:gd name="connsiteX101" fmla="*/ 1850836 w 2422397"/>
              <a:gd name="connsiteY101" fmla="*/ 825516 h 6858000"/>
              <a:gd name="connsiteX102" fmla="*/ 1911831 w 2422397"/>
              <a:gd name="connsiteY102" fmla="*/ 696577 h 6858000"/>
              <a:gd name="connsiteX103" fmla="*/ 1942209 w 2422397"/>
              <a:gd name="connsiteY103" fmla="*/ 575807 h 6858000"/>
              <a:gd name="connsiteX104" fmla="*/ 1951374 w 2422397"/>
              <a:gd name="connsiteY104" fmla="*/ 556682 h 6858000"/>
              <a:gd name="connsiteX105" fmla="*/ 1951170 w 2422397"/>
              <a:gd name="connsiteY105" fmla="*/ 526639 h 6858000"/>
              <a:gd name="connsiteX106" fmla="*/ 1949059 w 2422397"/>
              <a:gd name="connsiteY106" fmla="*/ 405872 h 6858000"/>
              <a:gd name="connsiteX107" fmla="*/ 1954018 w 2422397"/>
              <a:gd name="connsiteY107" fmla="*/ 307622 h 6858000"/>
              <a:gd name="connsiteX108" fmla="*/ 1967790 w 2422397"/>
              <a:gd name="connsiteY108" fmla="*/ 198682 h 6858000"/>
              <a:gd name="connsiteX109" fmla="*/ 1971093 w 2422397"/>
              <a:gd name="connsiteY109" fmla="*/ 127747 h 6858000"/>
              <a:gd name="connsiteX110" fmla="*/ 1951841 w 2422397"/>
              <a:gd name="connsiteY110" fmla="*/ 4678 h 6858000"/>
              <a:gd name="connsiteX111" fmla="*/ 1953649 w 2422397"/>
              <a:gd name="connsiteY111"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94129 w 2422397"/>
              <a:gd name="connsiteY35" fmla="*/ 5471630 h 6858000"/>
              <a:gd name="connsiteX36" fmla="*/ 723657 w 2422397"/>
              <a:gd name="connsiteY36" fmla="*/ 5356170 h 6858000"/>
              <a:gd name="connsiteX37" fmla="*/ 723661 w 2422397"/>
              <a:gd name="connsiteY37" fmla="*/ 5356076 h 6858000"/>
              <a:gd name="connsiteX38" fmla="*/ 725358 w 2422397"/>
              <a:gd name="connsiteY38" fmla="*/ 5309193 h 6858000"/>
              <a:gd name="connsiteX39" fmla="*/ 726926 w 2422397"/>
              <a:gd name="connsiteY39" fmla="*/ 5311182 h 6858000"/>
              <a:gd name="connsiteX40" fmla="*/ 727761 w 2422397"/>
              <a:gd name="connsiteY40" fmla="*/ 5304702 h 6858000"/>
              <a:gd name="connsiteX41" fmla="*/ 732974 w 2422397"/>
              <a:gd name="connsiteY41" fmla="*/ 5303522 h 6858000"/>
              <a:gd name="connsiteX42" fmla="*/ 762873 w 2422397"/>
              <a:gd name="connsiteY42" fmla="*/ 5269094 h 6858000"/>
              <a:gd name="connsiteX43" fmla="*/ 784867 w 2422397"/>
              <a:gd name="connsiteY43" fmla="*/ 5235785 h 6858000"/>
              <a:gd name="connsiteX44" fmla="*/ 796271 w 2422397"/>
              <a:gd name="connsiteY44" fmla="*/ 5175473 h 6858000"/>
              <a:gd name="connsiteX45" fmla="*/ 821529 w 2422397"/>
              <a:gd name="connsiteY45" fmla="*/ 5012929 h 6858000"/>
              <a:gd name="connsiteX46" fmla="*/ 846340 w 2422397"/>
              <a:gd name="connsiteY46" fmla="*/ 4944976 h 6858000"/>
              <a:gd name="connsiteX47" fmla="*/ 840157 w 2422397"/>
              <a:gd name="connsiteY47" fmla="*/ 4872869 h 6858000"/>
              <a:gd name="connsiteX48" fmla="*/ 855718 w 2422397"/>
              <a:gd name="connsiteY48" fmla="*/ 4850916 h 6858000"/>
              <a:gd name="connsiteX49" fmla="*/ 858709 w 2422397"/>
              <a:gd name="connsiteY49" fmla="*/ 4847264 h 6858000"/>
              <a:gd name="connsiteX50" fmla="*/ 863990 w 2422397"/>
              <a:gd name="connsiteY50" fmla="*/ 4829718 h 6858000"/>
              <a:gd name="connsiteX51" fmla="*/ 873842 w 2422397"/>
              <a:gd name="connsiteY51" fmla="*/ 4828439 h 6858000"/>
              <a:gd name="connsiteX52" fmla="*/ 887779 w 2422397"/>
              <a:gd name="connsiteY52" fmla="*/ 4804655 h 6858000"/>
              <a:gd name="connsiteX53" fmla="*/ 893894 w 2422397"/>
              <a:gd name="connsiteY53" fmla="*/ 4777060 h 6858000"/>
              <a:gd name="connsiteX54" fmla="*/ 883546 w 2422397"/>
              <a:gd name="connsiteY54" fmla="*/ 4777089 h 6858000"/>
              <a:gd name="connsiteX55" fmla="*/ 883812 w 2422397"/>
              <a:gd name="connsiteY55" fmla="*/ 4774559 h 6858000"/>
              <a:gd name="connsiteX56" fmla="*/ 903401 w 2422397"/>
              <a:gd name="connsiteY56" fmla="*/ 4679442 h 6858000"/>
              <a:gd name="connsiteX57" fmla="*/ 916253 w 2422397"/>
              <a:gd name="connsiteY57" fmla="*/ 4651970 h 6858000"/>
              <a:gd name="connsiteX58" fmla="*/ 922608 w 2422397"/>
              <a:gd name="connsiteY58" fmla="*/ 4649785 h 6858000"/>
              <a:gd name="connsiteX59" fmla="*/ 924139 w 2422397"/>
              <a:gd name="connsiteY59" fmla="*/ 4631605 h 6858000"/>
              <a:gd name="connsiteX60" fmla="*/ 985938 w 2422397"/>
              <a:gd name="connsiteY60" fmla="*/ 4515358 h 6858000"/>
              <a:gd name="connsiteX61" fmla="*/ 1011638 w 2422397"/>
              <a:gd name="connsiteY61" fmla="*/ 4352312 h 6858000"/>
              <a:gd name="connsiteX62" fmla="*/ 1049579 w 2422397"/>
              <a:gd name="connsiteY62" fmla="*/ 4237953 h 6858000"/>
              <a:gd name="connsiteX63" fmla="*/ 1041314 w 2422397"/>
              <a:gd name="connsiteY63" fmla="*/ 4139706 h 6858000"/>
              <a:gd name="connsiteX64" fmla="*/ 1049328 w 2422397"/>
              <a:gd name="connsiteY64" fmla="*/ 4134671 h 6858000"/>
              <a:gd name="connsiteX65" fmla="*/ 1061133 w 2422397"/>
              <a:gd name="connsiteY65" fmla="*/ 4074160 h 6858000"/>
              <a:gd name="connsiteX66" fmla="*/ 1059121 w 2422397"/>
              <a:gd name="connsiteY66" fmla="*/ 3844497 h 6858000"/>
              <a:gd name="connsiteX67" fmla="*/ 1083386 w 2422397"/>
              <a:gd name="connsiteY67" fmla="*/ 3726730 h 6858000"/>
              <a:gd name="connsiteX68" fmla="*/ 1098990 w 2422397"/>
              <a:gd name="connsiteY68" fmla="*/ 3687782 h 6858000"/>
              <a:gd name="connsiteX69" fmla="*/ 1124701 w 2422397"/>
              <a:gd name="connsiteY69" fmla="*/ 3622348 h 6858000"/>
              <a:gd name="connsiteX70" fmla="*/ 1161137 w 2422397"/>
              <a:gd name="connsiteY70" fmla="*/ 3580464 h 6858000"/>
              <a:gd name="connsiteX71" fmla="*/ 1175812 w 2422397"/>
              <a:gd name="connsiteY71" fmla="*/ 3522969 h 6858000"/>
              <a:gd name="connsiteX72" fmla="*/ 1156951 w 2422397"/>
              <a:gd name="connsiteY72" fmla="*/ 3500538 h 6858000"/>
              <a:gd name="connsiteX73" fmla="*/ 1179877 w 2422397"/>
              <a:gd name="connsiteY73" fmla="*/ 3441984 h 6858000"/>
              <a:gd name="connsiteX74" fmla="*/ 1217096 w 2422397"/>
              <a:gd name="connsiteY74" fmla="*/ 3354156 h 6858000"/>
              <a:gd name="connsiteX75" fmla="*/ 1232811 w 2422397"/>
              <a:gd name="connsiteY75" fmla="*/ 3301153 h 6858000"/>
              <a:gd name="connsiteX76" fmla="*/ 1281985 w 2422397"/>
              <a:gd name="connsiteY76" fmla="*/ 3158933 h 6858000"/>
              <a:gd name="connsiteX77" fmla="*/ 1335997 w 2422397"/>
              <a:gd name="connsiteY77" fmla="*/ 3018423 h 6858000"/>
              <a:gd name="connsiteX78" fmla="*/ 1394864 w 2422397"/>
              <a:gd name="connsiteY78" fmla="*/ 2946152 h 6858000"/>
              <a:gd name="connsiteX79" fmla="*/ 1436360 w 2422397"/>
              <a:gd name="connsiteY79" fmla="*/ 2829469 h 6858000"/>
              <a:gd name="connsiteX80" fmla="*/ 1447242 w 2422397"/>
              <a:gd name="connsiteY80" fmla="*/ 2811546 h 6858000"/>
              <a:gd name="connsiteX81" fmla="*/ 1449881 w 2422397"/>
              <a:gd name="connsiteY81" fmla="*/ 2781535 h 6858000"/>
              <a:gd name="connsiteX82" fmla="*/ 1459218 w 2422397"/>
              <a:gd name="connsiteY82" fmla="*/ 2660724 h 6858000"/>
              <a:gd name="connsiteX83" fmla="*/ 1455455 w 2422397"/>
              <a:gd name="connsiteY83" fmla="*/ 2560980 h 6858000"/>
              <a:gd name="connsiteX84" fmla="*/ 1497362 w 2422397"/>
              <a:gd name="connsiteY84" fmla="*/ 2456303 h 6858000"/>
              <a:gd name="connsiteX85" fmla="*/ 1507343 w 2422397"/>
              <a:gd name="connsiteY85" fmla="*/ 2385923 h 6858000"/>
              <a:gd name="connsiteX86" fmla="*/ 1540772 w 2422397"/>
              <a:gd name="connsiteY86" fmla="*/ 2256097 h 6858000"/>
              <a:gd name="connsiteX87" fmla="*/ 1569381 w 2422397"/>
              <a:gd name="connsiteY87" fmla="*/ 2165158 h 6858000"/>
              <a:gd name="connsiteX88" fmla="*/ 1576109 w 2422397"/>
              <a:gd name="connsiteY88" fmla="*/ 2078660 h 6858000"/>
              <a:gd name="connsiteX89" fmla="*/ 1564751 w 2422397"/>
              <a:gd name="connsiteY89" fmla="*/ 2009574 h 6858000"/>
              <a:gd name="connsiteX90" fmla="*/ 1571917 w 2422397"/>
              <a:gd name="connsiteY90" fmla="*/ 1903700 h 6858000"/>
              <a:gd name="connsiteX91" fmla="*/ 1564944 w 2422397"/>
              <a:gd name="connsiteY91" fmla="*/ 1821321 h 6858000"/>
              <a:gd name="connsiteX92" fmla="*/ 1579022 w 2422397"/>
              <a:gd name="connsiteY92" fmla="*/ 1718757 h 6858000"/>
              <a:gd name="connsiteX93" fmla="*/ 1590196 w 2422397"/>
              <a:gd name="connsiteY93" fmla="*/ 1595914 h 6858000"/>
              <a:gd name="connsiteX94" fmla="*/ 1624363 w 2422397"/>
              <a:gd name="connsiteY94" fmla="*/ 1502483 h 6858000"/>
              <a:gd name="connsiteX95" fmla="*/ 1631539 w 2422397"/>
              <a:gd name="connsiteY95" fmla="*/ 1431520 h 6858000"/>
              <a:gd name="connsiteX96" fmla="*/ 1646296 w 2422397"/>
              <a:gd name="connsiteY96" fmla="*/ 1333057 h 6858000"/>
              <a:gd name="connsiteX97" fmla="*/ 1696091 w 2422397"/>
              <a:gd name="connsiteY97" fmla="*/ 1202078 h 6858000"/>
              <a:gd name="connsiteX98" fmla="*/ 1706993 w 2422397"/>
              <a:gd name="connsiteY98" fmla="*/ 1104797 h 6858000"/>
              <a:gd name="connsiteX99" fmla="*/ 1777273 w 2422397"/>
              <a:gd name="connsiteY99" fmla="*/ 916268 h 6858000"/>
              <a:gd name="connsiteX100" fmla="*/ 1850836 w 2422397"/>
              <a:gd name="connsiteY100" fmla="*/ 825516 h 6858000"/>
              <a:gd name="connsiteX101" fmla="*/ 1911831 w 2422397"/>
              <a:gd name="connsiteY101" fmla="*/ 696577 h 6858000"/>
              <a:gd name="connsiteX102" fmla="*/ 1942209 w 2422397"/>
              <a:gd name="connsiteY102" fmla="*/ 575807 h 6858000"/>
              <a:gd name="connsiteX103" fmla="*/ 1951374 w 2422397"/>
              <a:gd name="connsiteY103" fmla="*/ 556682 h 6858000"/>
              <a:gd name="connsiteX104" fmla="*/ 1951170 w 2422397"/>
              <a:gd name="connsiteY104" fmla="*/ 526639 h 6858000"/>
              <a:gd name="connsiteX105" fmla="*/ 1949059 w 2422397"/>
              <a:gd name="connsiteY105" fmla="*/ 405872 h 6858000"/>
              <a:gd name="connsiteX106" fmla="*/ 1954018 w 2422397"/>
              <a:gd name="connsiteY106" fmla="*/ 307622 h 6858000"/>
              <a:gd name="connsiteX107" fmla="*/ 1967790 w 2422397"/>
              <a:gd name="connsiteY107" fmla="*/ 198682 h 6858000"/>
              <a:gd name="connsiteX108" fmla="*/ 1971093 w 2422397"/>
              <a:gd name="connsiteY108" fmla="*/ 127747 h 6858000"/>
              <a:gd name="connsiteX109" fmla="*/ 1951841 w 2422397"/>
              <a:gd name="connsiteY109" fmla="*/ 4678 h 6858000"/>
              <a:gd name="connsiteX110" fmla="*/ 1953649 w 2422397"/>
              <a:gd name="connsiteY110"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54861 w 2422397"/>
              <a:gd name="connsiteY35" fmla="*/ 5538948 h 6858000"/>
              <a:gd name="connsiteX36" fmla="*/ 723657 w 2422397"/>
              <a:gd name="connsiteY36" fmla="*/ 5356170 h 6858000"/>
              <a:gd name="connsiteX37" fmla="*/ 723661 w 2422397"/>
              <a:gd name="connsiteY37" fmla="*/ 5356076 h 6858000"/>
              <a:gd name="connsiteX38" fmla="*/ 725358 w 2422397"/>
              <a:gd name="connsiteY38" fmla="*/ 5309193 h 6858000"/>
              <a:gd name="connsiteX39" fmla="*/ 726926 w 2422397"/>
              <a:gd name="connsiteY39" fmla="*/ 5311182 h 6858000"/>
              <a:gd name="connsiteX40" fmla="*/ 727761 w 2422397"/>
              <a:gd name="connsiteY40" fmla="*/ 5304702 h 6858000"/>
              <a:gd name="connsiteX41" fmla="*/ 732974 w 2422397"/>
              <a:gd name="connsiteY41" fmla="*/ 5303522 h 6858000"/>
              <a:gd name="connsiteX42" fmla="*/ 762873 w 2422397"/>
              <a:gd name="connsiteY42" fmla="*/ 5269094 h 6858000"/>
              <a:gd name="connsiteX43" fmla="*/ 784867 w 2422397"/>
              <a:gd name="connsiteY43" fmla="*/ 5235785 h 6858000"/>
              <a:gd name="connsiteX44" fmla="*/ 796271 w 2422397"/>
              <a:gd name="connsiteY44" fmla="*/ 5175473 h 6858000"/>
              <a:gd name="connsiteX45" fmla="*/ 821529 w 2422397"/>
              <a:gd name="connsiteY45" fmla="*/ 5012929 h 6858000"/>
              <a:gd name="connsiteX46" fmla="*/ 846340 w 2422397"/>
              <a:gd name="connsiteY46" fmla="*/ 4944976 h 6858000"/>
              <a:gd name="connsiteX47" fmla="*/ 840157 w 2422397"/>
              <a:gd name="connsiteY47" fmla="*/ 4872869 h 6858000"/>
              <a:gd name="connsiteX48" fmla="*/ 855718 w 2422397"/>
              <a:gd name="connsiteY48" fmla="*/ 4850916 h 6858000"/>
              <a:gd name="connsiteX49" fmla="*/ 858709 w 2422397"/>
              <a:gd name="connsiteY49" fmla="*/ 4847264 h 6858000"/>
              <a:gd name="connsiteX50" fmla="*/ 863990 w 2422397"/>
              <a:gd name="connsiteY50" fmla="*/ 4829718 h 6858000"/>
              <a:gd name="connsiteX51" fmla="*/ 873842 w 2422397"/>
              <a:gd name="connsiteY51" fmla="*/ 4828439 h 6858000"/>
              <a:gd name="connsiteX52" fmla="*/ 887779 w 2422397"/>
              <a:gd name="connsiteY52" fmla="*/ 4804655 h 6858000"/>
              <a:gd name="connsiteX53" fmla="*/ 893894 w 2422397"/>
              <a:gd name="connsiteY53" fmla="*/ 4777060 h 6858000"/>
              <a:gd name="connsiteX54" fmla="*/ 883546 w 2422397"/>
              <a:gd name="connsiteY54" fmla="*/ 4777089 h 6858000"/>
              <a:gd name="connsiteX55" fmla="*/ 883812 w 2422397"/>
              <a:gd name="connsiteY55" fmla="*/ 4774559 h 6858000"/>
              <a:gd name="connsiteX56" fmla="*/ 903401 w 2422397"/>
              <a:gd name="connsiteY56" fmla="*/ 4679442 h 6858000"/>
              <a:gd name="connsiteX57" fmla="*/ 916253 w 2422397"/>
              <a:gd name="connsiteY57" fmla="*/ 4651970 h 6858000"/>
              <a:gd name="connsiteX58" fmla="*/ 922608 w 2422397"/>
              <a:gd name="connsiteY58" fmla="*/ 4649785 h 6858000"/>
              <a:gd name="connsiteX59" fmla="*/ 924139 w 2422397"/>
              <a:gd name="connsiteY59" fmla="*/ 4631605 h 6858000"/>
              <a:gd name="connsiteX60" fmla="*/ 985938 w 2422397"/>
              <a:gd name="connsiteY60" fmla="*/ 4515358 h 6858000"/>
              <a:gd name="connsiteX61" fmla="*/ 1011638 w 2422397"/>
              <a:gd name="connsiteY61" fmla="*/ 4352312 h 6858000"/>
              <a:gd name="connsiteX62" fmla="*/ 1049579 w 2422397"/>
              <a:gd name="connsiteY62" fmla="*/ 4237953 h 6858000"/>
              <a:gd name="connsiteX63" fmla="*/ 1041314 w 2422397"/>
              <a:gd name="connsiteY63" fmla="*/ 4139706 h 6858000"/>
              <a:gd name="connsiteX64" fmla="*/ 1049328 w 2422397"/>
              <a:gd name="connsiteY64" fmla="*/ 4134671 h 6858000"/>
              <a:gd name="connsiteX65" fmla="*/ 1061133 w 2422397"/>
              <a:gd name="connsiteY65" fmla="*/ 4074160 h 6858000"/>
              <a:gd name="connsiteX66" fmla="*/ 1059121 w 2422397"/>
              <a:gd name="connsiteY66" fmla="*/ 3844497 h 6858000"/>
              <a:gd name="connsiteX67" fmla="*/ 1083386 w 2422397"/>
              <a:gd name="connsiteY67" fmla="*/ 3726730 h 6858000"/>
              <a:gd name="connsiteX68" fmla="*/ 1098990 w 2422397"/>
              <a:gd name="connsiteY68" fmla="*/ 3687782 h 6858000"/>
              <a:gd name="connsiteX69" fmla="*/ 1124701 w 2422397"/>
              <a:gd name="connsiteY69" fmla="*/ 3622348 h 6858000"/>
              <a:gd name="connsiteX70" fmla="*/ 1161137 w 2422397"/>
              <a:gd name="connsiteY70" fmla="*/ 3580464 h 6858000"/>
              <a:gd name="connsiteX71" fmla="*/ 1175812 w 2422397"/>
              <a:gd name="connsiteY71" fmla="*/ 3522969 h 6858000"/>
              <a:gd name="connsiteX72" fmla="*/ 1156951 w 2422397"/>
              <a:gd name="connsiteY72" fmla="*/ 3500538 h 6858000"/>
              <a:gd name="connsiteX73" fmla="*/ 1179877 w 2422397"/>
              <a:gd name="connsiteY73" fmla="*/ 3441984 h 6858000"/>
              <a:gd name="connsiteX74" fmla="*/ 1217096 w 2422397"/>
              <a:gd name="connsiteY74" fmla="*/ 3354156 h 6858000"/>
              <a:gd name="connsiteX75" fmla="*/ 1232811 w 2422397"/>
              <a:gd name="connsiteY75" fmla="*/ 3301153 h 6858000"/>
              <a:gd name="connsiteX76" fmla="*/ 1281985 w 2422397"/>
              <a:gd name="connsiteY76" fmla="*/ 3158933 h 6858000"/>
              <a:gd name="connsiteX77" fmla="*/ 1335997 w 2422397"/>
              <a:gd name="connsiteY77" fmla="*/ 3018423 h 6858000"/>
              <a:gd name="connsiteX78" fmla="*/ 1394864 w 2422397"/>
              <a:gd name="connsiteY78" fmla="*/ 2946152 h 6858000"/>
              <a:gd name="connsiteX79" fmla="*/ 1436360 w 2422397"/>
              <a:gd name="connsiteY79" fmla="*/ 2829469 h 6858000"/>
              <a:gd name="connsiteX80" fmla="*/ 1447242 w 2422397"/>
              <a:gd name="connsiteY80" fmla="*/ 2811546 h 6858000"/>
              <a:gd name="connsiteX81" fmla="*/ 1449881 w 2422397"/>
              <a:gd name="connsiteY81" fmla="*/ 2781535 h 6858000"/>
              <a:gd name="connsiteX82" fmla="*/ 1459218 w 2422397"/>
              <a:gd name="connsiteY82" fmla="*/ 2660724 h 6858000"/>
              <a:gd name="connsiteX83" fmla="*/ 1455455 w 2422397"/>
              <a:gd name="connsiteY83" fmla="*/ 2560980 h 6858000"/>
              <a:gd name="connsiteX84" fmla="*/ 1497362 w 2422397"/>
              <a:gd name="connsiteY84" fmla="*/ 2456303 h 6858000"/>
              <a:gd name="connsiteX85" fmla="*/ 1507343 w 2422397"/>
              <a:gd name="connsiteY85" fmla="*/ 2385923 h 6858000"/>
              <a:gd name="connsiteX86" fmla="*/ 1540772 w 2422397"/>
              <a:gd name="connsiteY86" fmla="*/ 2256097 h 6858000"/>
              <a:gd name="connsiteX87" fmla="*/ 1569381 w 2422397"/>
              <a:gd name="connsiteY87" fmla="*/ 2165158 h 6858000"/>
              <a:gd name="connsiteX88" fmla="*/ 1576109 w 2422397"/>
              <a:gd name="connsiteY88" fmla="*/ 2078660 h 6858000"/>
              <a:gd name="connsiteX89" fmla="*/ 1564751 w 2422397"/>
              <a:gd name="connsiteY89" fmla="*/ 2009574 h 6858000"/>
              <a:gd name="connsiteX90" fmla="*/ 1571917 w 2422397"/>
              <a:gd name="connsiteY90" fmla="*/ 1903700 h 6858000"/>
              <a:gd name="connsiteX91" fmla="*/ 1564944 w 2422397"/>
              <a:gd name="connsiteY91" fmla="*/ 1821321 h 6858000"/>
              <a:gd name="connsiteX92" fmla="*/ 1579022 w 2422397"/>
              <a:gd name="connsiteY92" fmla="*/ 1718757 h 6858000"/>
              <a:gd name="connsiteX93" fmla="*/ 1590196 w 2422397"/>
              <a:gd name="connsiteY93" fmla="*/ 1595914 h 6858000"/>
              <a:gd name="connsiteX94" fmla="*/ 1624363 w 2422397"/>
              <a:gd name="connsiteY94" fmla="*/ 1502483 h 6858000"/>
              <a:gd name="connsiteX95" fmla="*/ 1631539 w 2422397"/>
              <a:gd name="connsiteY95" fmla="*/ 1431520 h 6858000"/>
              <a:gd name="connsiteX96" fmla="*/ 1646296 w 2422397"/>
              <a:gd name="connsiteY96" fmla="*/ 1333057 h 6858000"/>
              <a:gd name="connsiteX97" fmla="*/ 1696091 w 2422397"/>
              <a:gd name="connsiteY97" fmla="*/ 1202078 h 6858000"/>
              <a:gd name="connsiteX98" fmla="*/ 1706993 w 2422397"/>
              <a:gd name="connsiteY98" fmla="*/ 1104797 h 6858000"/>
              <a:gd name="connsiteX99" fmla="*/ 1777273 w 2422397"/>
              <a:gd name="connsiteY99" fmla="*/ 916268 h 6858000"/>
              <a:gd name="connsiteX100" fmla="*/ 1850836 w 2422397"/>
              <a:gd name="connsiteY100" fmla="*/ 825516 h 6858000"/>
              <a:gd name="connsiteX101" fmla="*/ 1911831 w 2422397"/>
              <a:gd name="connsiteY101" fmla="*/ 696577 h 6858000"/>
              <a:gd name="connsiteX102" fmla="*/ 1942209 w 2422397"/>
              <a:gd name="connsiteY102" fmla="*/ 575807 h 6858000"/>
              <a:gd name="connsiteX103" fmla="*/ 1951374 w 2422397"/>
              <a:gd name="connsiteY103" fmla="*/ 556682 h 6858000"/>
              <a:gd name="connsiteX104" fmla="*/ 1951170 w 2422397"/>
              <a:gd name="connsiteY104" fmla="*/ 526639 h 6858000"/>
              <a:gd name="connsiteX105" fmla="*/ 1949059 w 2422397"/>
              <a:gd name="connsiteY105" fmla="*/ 405872 h 6858000"/>
              <a:gd name="connsiteX106" fmla="*/ 1954018 w 2422397"/>
              <a:gd name="connsiteY106" fmla="*/ 307622 h 6858000"/>
              <a:gd name="connsiteX107" fmla="*/ 1967790 w 2422397"/>
              <a:gd name="connsiteY107" fmla="*/ 198682 h 6858000"/>
              <a:gd name="connsiteX108" fmla="*/ 1971093 w 2422397"/>
              <a:gd name="connsiteY108" fmla="*/ 127747 h 6858000"/>
              <a:gd name="connsiteX109" fmla="*/ 1951841 w 2422397"/>
              <a:gd name="connsiteY109" fmla="*/ 4678 h 6858000"/>
              <a:gd name="connsiteX110" fmla="*/ 1953649 w 2422397"/>
              <a:gd name="connsiteY110"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68724 w 2422397"/>
              <a:gd name="connsiteY9" fmla="*/ 6547069 h 6858000"/>
              <a:gd name="connsiteX10" fmla="*/ 199197 w 2422397"/>
              <a:gd name="connsiteY10" fmla="*/ 6509743 h 6858000"/>
              <a:gd name="connsiteX11" fmla="*/ 247224 w 2422397"/>
              <a:gd name="connsiteY11" fmla="*/ 6455839 h 6858000"/>
              <a:gd name="connsiteX12" fmla="*/ 270687 w 2422397"/>
              <a:gd name="connsiteY12" fmla="*/ 6418363 h 6858000"/>
              <a:gd name="connsiteX13" fmla="*/ 339376 w 2422397"/>
              <a:gd name="connsiteY13" fmla="*/ 6322934 h 6858000"/>
              <a:gd name="connsiteX14" fmla="*/ 393529 w 2422397"/>
              <a:gd name="connsiteY14" fmla="*/ 6259863 h 6858000"/>
              <a:gd name="connsiteX15" fmla="*/ 443949 w 2422397"/>
              <a:gd name="connsiteY15" fmla="*/ 6218313 h 6858000"/>
              <a:gd name="connsiteX16" fmla="*/ 478259 w 2422397"/>
              <a:gd name="connsiteY16" fmla="*/ 6183918 h 6858000"/>
              <a:gd name="connsiteX17" fmla="*/ 482177 w 2422397"/>
              <a:gd name="connsiteY17" fmla="*/ 6173358 h 6858000"/>
              <a:gd name="connsiteX18" fmla="*/ 482556 w 2422397"/>
              <a:gd name="connsiteY18" fmla="*/ 6173443 h 6858000"/>
              <a:gd name="connsiteX19" fmla="*/ 485673 w 2422397"/>
              <a:gd name="connsiteY19" fmla="*/ 6162875 h 6858000"/>
              <a:gd name="connsiteX20" fmla="*/ 524588 w 2422397"/>
              <a:gd name="connsiteY20" fmla="*/ 6111327 h 6858000"/>
              <a:gd name="connsiteX21" fmla="*/ 547843 w 2422397"/>
              <a:gd name="connsiteY21" fmla="*/ 6075666 h 6858000"/>
              <a:gd name="connsiteX22" fmla="*/ 562259 w 2422397"/>
              <a:gd name="connsiteY22" fmla="*/ 6054865 h 6858000"/>
              <a:gd name="connsiteX23" fmla="*/ 571463 w 2422397"/>
              <a:gd name="connsiteY23" fmla="*/ 6045606 h 6858000"/>
              <a:gd name="connsiteX24" fmla="*/ 573012 w 2422397"/>
              <a:gd name="connsiteY24" fmla="*/ 6046223 h 6858000"/>
              <a:gd name="connsiteX25" fmla="*/ 584071 w 2422397"/>
              <a:gd name="connsiteY25" fmla="*/ 5992286 h 6858000"/>
              <a:gd name="connsiteX26" fmla="*/ 587812 w 2422397"/>
              <a:gd name="connsiteY26" fmla="*/ 5987907 h 6858000"/>
              <a:gd name="connsiteX27" fmla="*/ 592115 w 2422397"/>
              <a:gd name="connsiteY27" fmla="*/ 5949187 h 6858000"/>
              <a:gd name="connsiteX28" fmla="*/ 595889 w 2422397"/>
              <a:gd name="connsiteY28" fmla="*/ 5931081 h 6858000"/>
              <a:gd name="connsiteX29" fmla="*/ 593758 w 2422397"/>
              <a:gd name="connsiteY29" fmla="*/ 5922047 h 6858000"/>
              <a:gd name="connsiteX30" fmla="*/ 600949 w 2422397"/>
              <a:gd name="connsiteY30" fmla="*/ 5897316 h 6858000"/>
              <a:gd name="connsiteX31" fmla="*/ 602981 w 2422397"/>
              <a:gd name="connsiteY31" fmla="*/ 5895955 h 6858000"/>
              <a:gd name="connsiteX32" fmla="*/ 604430 w 2422397"/>
              <a:gd name="connsiteY32" fmla="*/ 5870052 h 6858000"/>
              <a:gd name="connsiteX33" fmla="*/ 631983 w 2422397"/>
              <a:gd name="connsiteY33" fmla="*/ 5814475 h 6858000"/>
              <a:gd name="connsiteX34" fmla="*/ 654861 w 2422397"/>
              <a:gd name="connsiteY34" fmla="*/ 5538948 h 6858000"/>
              <a:gd name="connsiteX35" fmla="*/ 723657 w 2422397"/>
              <a:gd name="connsiteY35" fmla="*/ 5356170 h 6858000"/>
              <a:gd name="connsiteX36" fmla="*/ 723661 w 2422397"/>
              <a:gd name="connsiteY36" fmla="*/ 5356076 h 6858000"/>
              <a:gd name="connsiteX37" fmla="*/ 725358 w 2422397"/>
              <a:gd name="connsiteY37" fmla="*/ 5309193 h 6858000"/>
              <a:gd name="connsiteX38" fmla="*/ 726926 w 2422397"/>
              <a:gd name="connsiteY38" fmla="*/ 5311182 h 6858000"/>
              <a:gd name="connsiteX39" fmla="*/ 727761 w 2422397"/>
              <a:gd name="connsiteY39" fmla="*/ 5304702 h 6858000"/>
              <a:gd name="connsiteX40" fmla="*/ 732974 w 2422397"/>
              <a:gd name="connsiteY40" fmla="*/ 5303522 h 6858000"/>
              <a:gd name="connsiteX41" fmla="*/ 762873 w 2422397"/>
              <a:gd name="connsiteY41" fmla="*/ 5269094 h 6858000"/>
              <a:gd name="connsiteX42" fmla="*/ 784867 w 2422397"/>
              <a:gd name="connsiteY42" fmla="*/ 5235785 h 6858000"/>
              <a:gd name="connsiteX43" fmla="*/ 796271 w 2422397"/>
              <a:gd name="connsiteY43" fmla="*/ 5175473 h 6858000"/>
              <a:gd name="connsiteX44" fmla="*/ 821529 w 2422397"/>
              <a:gd name="connsiteY44" fmla="*/ 5012929 h 6858000"/>
              <a:gd name="connsiteX45" fmla="*/ 846340 w 2422397"/>
              <a:gd name="connsiteY45" fmla="*/ 4944976 h 6858000"/>
              <a:gd name="connsiteX46" fmla="*/ 840157 w 2422397"/>
              <a:gd name="connsiteY46" fmla="*/ 4872869 h 6858000"/>
              <a:gd name="connsiteX47" fmla="*/ 855718 w 2422397"/>
              <a:gd name="connsiteY47" fmla="*/ 4850916 h 6858000"/>
              <a:gd name="connsiteX48" fmla="*/ 858709 w 2422397"/>
              <a:gd name="connsiteY48" fmla="*/ 4847264 h 6858000"/>
              <a:gd name="connsiteX49" fmla="*/ 863990 w 2422397"/>
              <a:gd name="connsiteY49" fmla="*/ 4829718 h 6858000"/>
              <a:gd name="connsiteX50" fmla="*/ 873842 w 2422397"/>
              <a:gd name="connsiteY50" fmla="*/ 4828439 h 6858000"/>
              <a:gd name="connsiteX51" fmla="*/ 887779 w 2422397"/>
              <a:gd name="connsiteY51" fmla="*/ 4804655 h 6858000"/>
              <a:gd name="connsiteX52" fmla="*/ 893894 w 2422397"/>
              <a:gd name="connsiteY52" fmla="*/ 4777060 h 6858000"/>
              <a:gd name="connsiteX53" fmla="*/ 883546 w 2422397"/>
              <a:gd name="connsiteY53" fmla="*/ 4777089 h 6858000"/>
              <a:gd name="connsiteX54" fmla="*/ 883812 w 2422397"/>
              <a:gd name="connsiteY54" fmla="*/ 4774559 h 6858000"/>
              <a:gd name="connsiteX55" fmla="*/ 903401 w 2422397"/>
              <a:gd name="connsiteY55" fmla="*/ 4679442 h 6858000"/>
              <a:gd name="connsiteX56" fmla="*/ 916253 w 2422397"/>
              <a:gd name="connsiteY56" fmla="*/ 4651970 h 6858000"/>
              <a:gd name="connsiteX57" fmla="*/ 922608 w 2422397"/>
              <a:gd name="connsiteY57" fmla="*/ 4649785 h 6858000"/>
              <a:gd name="connsiteX58" fmla="*/ 924139 w 2422397"/>
              <a:gd name="connsiteY58" fmla="*/ 4631605 h 6858000"/>
              <a:gd name="connsiteX59" fmla="*/ 985938 w 2422397"/>
              <a:gd name="connsiteY59" fmla="*/ 4515358 h 6858000"/>
              <a:gd name="connsiteX60" fmla="*/ 1011638 w 2422397"/>
              <a:gd name="connsiteY60" fmla="*/ 4352312 h 6858000"/>
              <a:gd name="connsiteX61" fmla="*/ 1049579 w 2422397"/>
              <a:gd name="connsiteY61" fmla="*/ 4237953 h 6858000"/>
              <a:gd name="connsiteX62" fmla="*/ 1041314 w 2422397"/>
              <a:gd name="connsiteY62" fmla="*/ 4139706 h 6858000"/>
              <a:gd name="connsiteX63" fmla="*/ 1049328 w 2422397"/>
              <a:gd name="connsiteY63" fmla="*/ 4134671 h 6858000"/>
              <a:gd name="connsiteX64" fmla="*/ 1061133 w 2422397"/>
              <a:gd name="connsiteY64" fmla="*/ 4074160 h 6858000"/>
              <a:gd name="connsiteX65" fmla="*/ 1059121 w 2422397"/>
              <a:gd name="connsiteY65" fmla="*/ 3844497 h 6858000"/>
              <a:gd name="connsiteX66" fmla="*/ 1083386 w 2422397"/>
              <a:gd name="connsiteY66" fmla="*/ 3726730 h 6858000"/>
              <a:gd name="connsiteX67" fmla="*/ 1098990 w 2422397"/>
              <a:gd name="connsiteY67" fmla="*/ 3687782 h 6858000"/>
              <a:gd name="connsiteX68" fmla="*/ 1124701 w 2422397"/>
              <a:gd name="connsiteY68" fmla="*/ 3622348 h 6858000"/>
              <a:gd name="connsiteX69" fmla="*/ 1161137 w 2422397"/>
              <a:gd name="connsiteY69" fmla="*/ 3580464 h 6858000"/>
              <a:gd name="connsiteX70" fmla="*/ 1175812 w 2422397"/>
              <a:gd name="connsiteY70" fmla="*/ 3522969 h 6858000"/>
              <a:gd name="connsiteX71" fmla="*/ 1156951 w 2422397"/>
              <a:gd name="connsiteY71" fmla="*/ 3500538 h 6858000"/>
              <a:gd name="connsiteX72" fmla="*/ 1179877 w 2422397"/>
              <a:gd name="connsiteY72" fmla="*/ 3441984 h 6858000"/>
              <a:gd name="connsiteX73" fmla="*/ 1217096 w 2422397"/>
              <a:gd name="connsiteY73" fmla="*/ 3354156 h 6858000"/>
              <a:gd name="connsiteX74" fmla="*/ 1232811 w 2422397"/>
              <a:gd name="connsiteY74" fmla="*/ 3301153 h 6858000"/>
              <a:gd name="connsiteX75" fmla="*/ 1281985 w 2422397"/>
              <a:gd name="connsiteY75" fmla="*/ 3158933 h 6858000"/>
              <a:gd name="connsiteX76" fmla="*/ 1335997 w 2422397"/>
              <a:gd name="connsiteY76" fmla="*/ 3018423 h 6858000"/>
              <a:gd name="connsiteX77" fmla="*/ 1394864 w 2422397"/>
              <a:gd name="connsiteY77" fmla="*/ 2946152 h 6858000"/>
              <a:gd name="connsiteX78" fmla="*/ 1436360 w 2422397"/>
              <a:gd name="connsiteY78" fmla="*/ 2829469 h 6858000"/>
              <a:gd name="connsiteX79" fmla="*/ 1447242 w 2422397"/>
              <a:gd name="connsiteY79" fmla="*/ 2811546 h 6858000"/>
              <a:gd name="connsiteX80" fmla="*/ 1449881 w 2422397"/>
              <a:gd name="connsiteY80" fmla="*/ 2781535 h 6858000"/>
              <a:gd name="connsiteX81" fmla="*/ 1459218 w 2422397"/>
              <a:gd name="connsiteY81" fmla="*/ 2660724 h 6858000"/>
              <a:gd name="connsiteX82" fmla="*/ 1455455 w 2422397"/>
              <a:gd name="connsiteY82" fmla="*/ 2560980 h 6858000"/>
              <a:gd name="connsiteX83" fmla="*/ 1497362 w 2422397"/>
              <a:gd name="connsiteY83" fmla="*/ 2456303 h 6858000"/>
              <a:gd name="connsiteX84" fmla="*/ 1507343 w 2422397"/>
              <a:gd name="connsiteY84" fmla="*/ 2385923 h 6858000"/>
              <a:gd name="connsiteX85" fmla="*/ 1540772 w 2422397"/>
              <a:gd name="connsiteY85" fmla="*/ 2256097 h 6858000"/>
              <a:gd name="connsiteX86" fmla="*/ 1569381 w 2422397"/>
              <a:gd name="connsiteY86" fmla="*/ 2165158 h 6858000"/>
              <a:gd name="connsiteX87" fmla="*/ 1576109 w 2422397"/>
              <a:gd name="connsiteY87" fmla="*/ 2078660 h 6858000"/>
              <a:gd name="connsiteX88" fmla="*/ 1564751 w 2422397"/>
              <a:gd name="connsiteY88" fmla="*/ 2009574 h 6858000"/>
              <a:gd name="connsiteX89" fmla="*/ 1571917 w 2422397"/>
              <a:gd name="connsiteY89" fmla="*/ 1903700 h 6858000"/>
              <a:gd name="connsiteX90" fmla="*/ 1564944 w 2422397"/>
              <a:gd name="connsiteY90" fmla="*/ 1821321 h 6858000"/>
              <a:gd name="connsiteX91" fmla="*/ 1579022 w 2422397"/>
              <a:gd name="connsiteY91" fmla="*/ 1718757 h 6858000"/>
              <a:gd name="connsiteX92" fmla="*/ 1590196 w 2422397"/>
              <a:gd name="connsiteY92" fmla="*/ 1595914 h 6858000"/>
              <a:gd name="connsiteX93" fmla="*/ 1624363 w 2422397"/>
              <a:gd name="connsiteY93" fmla="*/ 1502483 h 6858000"/>
              <a:gd name="connsiteX94" fmla="*/ 1631539 w 2422397"/>
              <a:gd name="connsiteY94" fmla="*/ 1431520 h 6858000"/>
              <a:gd name="connsiteX95" fmla="*/ 1646296 w 2422397"/>
              <a:gd name="connsiteY95" fmla="*/ 1333057 h 6858000"/>
              <a:gd name="connsiteX96" fmla="*/ 1696091 w 2422397"/>
              <a:gd name="connsiteY96" fmla="*/ 1202078 h 6858000"/>
              <a:gd name="connsiteX97" fmla="*/ 1706993 w 2422397"/>
              <a:gd name="connsiteY97" fmla="*/ 1104797 h 6858000"/>
              <a:gd name="connsiteX98" fmla="*/ 1777273 w 2422397"/>
              <a:gd name="connsiteY98" fmla="*/ 916268 h 6858000"/>
              <a:gd name="connsiteX99" fmla="*/ 1850836 w 2422397"/>
              <a:gd name="connsiteY99" fmla="*/ 825516 h 6858000"/>
              <a:gd name="connsiteX100" fmla="*/ 1911831 w 2422397"/>
              <a:gd name="connsiteY100" fmla="*/ 696577 h 6858000"/>
              <a:gd name="connsiteX101" fmla="*/ 1942209 w 2422397"/>
              <a:gd name="connsiteY101" fmla="*/ 575807 h 6858000"/>
              <a:gd name="connsiteX102" fmla="*/ 1951374 w 2422397"/>
              <a:gd name="connsiteY102" fmla="*/ 556682 h 6858000"/>
              <a:gd name="connsiteX103" fmla="*/ 1951170 w 2422397"/>
              <a:gd name="connsiteY103" fmla="*/ 526639 h 6858000"/>
              <a:gd name="connsiteX104" fmla="*/ 1949059 w 2422397"/>
              <a:gd name="connsiteY104" fmla="*/ 405872 h 6858000"/>
              <a:gd name="connsiteX105" fmla="*/ 1954018 w 2422397"/>
              <a:gd name="connsiteY105" fmla="*/ 307622 h 6858000"/>
              <a:gd name="connsiteX106" fmla="*/ 1967790 w 2422397"/>
              <a:gd name="connsiteY106" fmla="*/ 198682 h 6858000"/>
              <a:gd name="connsiteX107" fmla="*/ 1971093 w 2422397"/>
              <a:gd name="connsiteY107" fmla="*/ 127747 h 6858000"/>
              <a:gd name="connsiteX108" fmla="*/ 1951841 w 2422397"/>
              <a:gd name="connsiteY108" fmla="*/ 4678 h 6858000"/>
              <a:gd name="connsiteX109" fmla="*/ 1953649 w 2422397"/>
              <a:gd name="connsiteY109"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393529 w 2422397"/>
              <a:gd name="connsiteY13" fmla="*/ 6259863 h 6858000"/>
              <a:gd name="connsiteX14" fmla="*/ 443949 w 2422397"/>
              <a:gd name="connsiteY14" fmla="*/ 6218313 h 6858000"/>
              <a:gd name="connsiteX15" fmla="*/ 478259 w 2422397"/>
              <a:gd name="connsiteY15" fmla="*/ 6183918 h 6858000"/>
              <a:gd name="connsiteX16" fmla="*/ 482177 w 2422397"/>
              <a:gd name="connsiteY16" fmla="*/ 6173358 h 6858000"/>
              <a:gd name="connsiteX17" fmla="*/ 482556 w 2422397"/>
              <a:gd name="connsiteY17" fmla="*/ 6173443 h 6858000"/>
              <a:gd name="connsiteX18" fmla="*/ 485673 w 2422397"/>
              <a:gd name="connsiteY18" fmla="*/ 6162875 h 6858000"/>
              <a:gd name="connsiteX19" fmla="*/ 524588 w 2422397"/>
              <a:gd name="connsiteY19" fmla="*/ 6111327 h 6858000"/>
              <a:gd name="connsiteX20" fmla="*/ 547843 w 2422397"/>
              <a:gd name="connsiteY20" fmla="*/ 6075666 h 6858000"/>
              <a:gd name="connsiteX21" fmla="*/ 562259 w 2422397"/>
              <a:gd name="connsiteY21" fmla="*/ 6054865 h 6858000"/>
              <a:gd name="connsiteX22" fmla="*/ 571463 w 2422397"/>
              <a:gd name="connsiteY22" fmla="*/ 6045606 h 6858000"/>
              <a:gd name="connsiteX23" fmla="*/ 573012 w 2422397"/>
              <a:gd name="connsiteY23" fmla="*/ 6046223 h 6858000"/>
              <a:gd name="connsiteX24" fmla="*/ 584071 w 2422397"/>
              <a:gd name="connsiteY24" fmla="*/ 5992286 h 6858000"/>
              <a:gd name="connsiteX25" fmla="*/ 587812 w 2422397"/>
              <a:gd name="connsiteY25" fmla="*/ 5987907 h 6858000"/>
              <a:gd name="connsiteX26" fmla="*/ 592115 w 2422397"/>
              <a:gd name="connsiteY26" fmla="*/ 5949187 h 6858000"/>
              <a:gd name="connsiteX27" fmla="*/ 595889 w 2422397"/>
              <a:gd name="connsiteY27" fmla="*/ 5931081 h 6858000"/>
              <a:gd name="connsiteX28" fmla="*/ 593758 w 2422397"/>
              <a:gd name="connsiteY28" fmla="*/ 5922047 h 6858000"/>
              <a:gd name="connsiteX29" fmla="*/ 600949 w 2422397"/>
              <a:gd name="connsiteY29" fmla="*/ 5897316 h 6858000"/>
              <a:gd name="connsiteX30" fmla="*/ 602981 w 2422397"/>
              <a:gd name="connsiteY30" fmla="*/ 5895955 h 6858000"/>
              <a:gd name="connsiteX31" fmla="*/ 604430 w 2422397"/>
              <a:gd name="connsiteY31" fmla="*/ 5870052 h 6858000"/>
              <a:gd name="connsiteX32" fmla="*/ 631983 w 2422397"/>
              <a:gd name="connsiteY32" fmla="*/ 5814475 h 6858000"/>
              <a:gd name="connsiteX33" fmla="*/ 654861 w 2422397"/>
              <a:gd name="connsiteY33" fmla="*/ 5538948 h 6858000"/>
              <a:gd name="connsiteX34" fmla="*/ 723657 w 2422397"/>
              <a:gd name="connsiteY34" fmla="*/ 5356170 h 6858000"/>
              <a:gd name="connsiteX35" fmla="*/ 723661 w 2422397"/>
              <a:gd name="connsiteY35" fmla="*/ 5356076 h 6858000"/>
              <a:gd name="connsiteX36" fmla="*/ 725358 w 2422397"/>
              <a:gd name="connsiteY36" fmla="*/ 5309193 h 6858000"/>
              <a:gd name="connsiteX37" fmla="*/ 726926 w 2422397"/>
              <a:gd name="connsiteY37" fmla="*/ 5311182 h 6858000"/>
              <a:gd name="connsiteX38" fmla="*/ 727761 w 2422397"/>
              <a:gd name="connsiteY38" fmla="*/ 5304702 h 6858000"/>
              <a:gd name="connsiteX39" fmla="*/ 732974 w 2422397"/>
              <a:gd name="connsiteY39" fmla="*/ 5303522 h 6858000"/>
              <a:gd name="connsiteX40" fmla="*/ 762873 w 2422397"/>
              <a:gd name="connsiteY40" fmla="*/ 5269094 h 6858000"/>
              <a:gd name="connsiteX41" fmla="*/ 784867 w 2422397"/>
              <a:gd name="connsiteY41" fmla="*/ 5235785 h 6858000"/>
              <a:gd name="connsiteX42" fmla="*/ 796271 w 2422397"/>
              <a:gd name="connsiteY42" fmla="*/ 5175473 h 6858000"/>
              <a:gd name="connsiteX43" fmla="*/ 821529 w 2422397"/>
              <a:gd name="connsiteY43" fmla="*/ 5012929 h 6858000"/>
              <a:gd name="connsiteX44" fmla="*/ 846340 w 2422397"/>
              <a:gd name="connsiteY44" fmla="*/ 4944976 h 6858000"/>
              <a:gd name="connsiteX45" fmla="*/ 840157 w 2422397"/>
              <a:gd name="connsiteY45" fmla="*/ 4872869 h 6858000"/>
              <a:gd name="connsiteX46" fmla="*/ 855718 w 2422397"/>
              <a:gd name="connsiteY46" fmla="*/ 4850916 h 6858000"/>
              <a:gd name="connsiteX47" fmla="*/ 858709 w 2422397"/>
              <a:gd name="connsiteY47" fmla="*/ 4847264 h 6858000"/>
              <a:gd name="connsiteX48" fmla="*/ 863990 w 2422397"/>
              <a:gd name="connsiteY48" fmla="*/ 4829718 h 6858000"/>
              <a:gd name="connsiteX49" fmla="*/ 873842 w 2422397"/>
              <a:gd name="connsiteY49" fmla="*/ 4828439 h 6858000"/>
              <a:gd name="connsiteX50" fmla="*/ 887779 w 2422397"/>
              <a:gd name="connsiteY50" fmla="*/ 4804655 h 6858000"/>
              <a:gd name="connsiteX51" fmla="*/ 893894 w 2422397"/>
              <a:gd name="connsiteY51" fmla="*/ 4777060 h 6858000"/>
              <a:gd name="connsiteX52" fmla="*/ 883546 w 2422397"/>
              <a:gd name="connsiteY52" fmla="*/ 4777089 h 6858000"/>
              <a:gd name="connsiteX53" fmla="*/ 883812 w 2422397"/>
              <a:gd name="connsiteY53" fmla="*/ 4774559 h 6858000"/>
              <a:gd name="connsiteX54" fmla="*/ 903401 w 2422397"/>
              <a:gd name="connsiteY54" fmla="*/ 4679442 h 6858000"/>
              <a:gd name="connsiteX55" fmla="*/ 916253 w 2422397"/>
              <a:gd name="connsiteY55" fmla="*/ 4651970 h 6858000"/>
              <a:gd name="connsiteX56" fmla="*/ 922608 w 2422397"/>
              <a:gd name="connsiteY56" fmla="*/ 4649785 h 6858000"/>
              <a:gd name="connsiteX57" fmla="*/ 924139 w 2422397"/>
              <a:gd name="connsiteY57" fmla="*/ 4631605 h 6858000"/>
              <a:gd name="connsiteX58" fmla="*/ 985938 w 2422397"/>
              <a:gd name="connsiteY58" fmla="*/ 4515358 h 6858000"/>
              <a:gd name="connsiteX59" fmla="*/ 1011638 w 2422397"/>
              <a:gd name="connsiteY59" fmla="*/ 4352312 h 6858000"/>
              <a:gd name="connsiteX60" fmla="*/ 1049579 w 2422397"/>
              <a:gd name="connsiteY60" fmla="*/ 4237953 h 6858000"/>
              <a:gd name="connsiteX61" fmla="*/ 1041314 w 2422397"/>
              <a:gd name="connsiteY61" fmla="*/ 4139706 h 6858000"/>
              <a:gd name="connsiteX62" fmla="*/ 1049328 w 2422397"/>
              <a:gd name="connsiteY62" fmla="*/ 4134671 h 6858000"/>
              <a:gd name="connsiteX63" fmla="*/ 1061133 w 2422397"/>
              <a:gd name="connsiteY63" fmla="*/ 4074160 h 6858000"/>
              <a:gd name="connsiteX64" fmla="*/ 1059121 w 2422397"/>
              <a:gd name="connsiteY64" fmla="*/ 3844497 h 6858000"/>
              <a:gd name="connsiteX65" fmla="*/ 1083386 w 2422397"/>
              <a:gd name="connsiteY65" fmla="*/ 3726730 h 6858000"/>
              <a:gd name="connsiteX66" fmla="*/ 1098990 w 2422397"/>
              <a:gd name="connsiteY66" fmla="*/ 3687782 h 6858000"/>
              <a:gd name="connsiteX67" fmla="*/ 1124701 w 2422397"/>
              <a:gd name="connsiteY67" fmla="*/ 3622348 h 6858000"/>
              <a:gd name="connsiteX68" fmla="*/ 1161137 w 2422397"/>
              <a:gd name="connsiteY68" fmla="*/ 3580464 h 6858000"/>
              <a:gd name="connsiteX69" fmla="*/ 1175812 w 2422397"/>
              <a:gd name="connsiteY69" fmla="*/ 3522969 h 6858000"/>
              <a:gd name="connsiteX70" fmla="*/ 1156951 w 2422397"/>
              <a:gd name="connsiteY70" fmla="*/ 3500538 h 6858000"/>
              <a:gd name="connsiteX71" fmla="*/ 1179877 w 2422397"/>
              <a:gd name="connsiteY71" fmla="*/ 3441984 h 6858000"/>
              <a:gd name="connsiteX72" fmla="*/ 1217096 w 2422397"/>
              <a:gd name="connsiteY72" fmla="*/ 3354156 h 6858000"/>
              <a:gd name="connsiteX73" fmla="*/ 1232811 w 2422397"/>
              <a:gd name="connsiteY73" fmla="*/ 3301153 h 6858000"/>
              <a:gd name="connsiteX74" fmla="*/ 1281985 w 2422397"/>
              <a:gd name="connsiteY74" fmla="*/ 3158933 h 6858000"/>
              <a:gd name="connsiteX75" fmla="*/ 1335997 w 2422397"/>
              <a:gd name="connsiteY75" fmla="*/ 3018423 h 6858000"/>
              <a:gd name="connsiteX76" fmla="*/ 1394864 w 2422397"/>
              <a:gd name="connsiteY76" fmla="*/ 2946152 h 6858000"/>
              <a:gd name="connsiteX77" fmla="*/ 1436360 w 2422397"/>
              <a:gd name="connsiteY77" fmla="*/ 2829469 h 6858000"/>
              <a:gd name="connsiteX78" fmla="*/ 1447242 w 2422397"/>
              <a:gd name="connsiteY78" fmla="*/ 2811546 h 6858000"/>
              <a:gd name="connsiteX79" fmla="*/ 1449881 w 2422397"/>
              <a:gd name="connsiteY79" fmla="*/ 2781535 h 6858000"/>
              <a:gd name="connsiteX80" fmla="*/ 1459218 w 2422397"/>
              <a:gd name="connsiteY80" fmla="*/ 2660724 h 6858000"/>
              <a:gd name="connsiteX81" fmla="*/ 1455455 w 2422397"/>
              <a:gd name="connsiteY81" fmla="*/ 2560980 h 6858000"/>
              <a:gd name="connsiteX82" fmla="*/ 1497362 w 2422397"/>
              <a:gd name="connsiteY82" fmla="*/ 2456303 h 6858000"/>
              <a:gd name="connsiteX83" fmla="*/ 1507343 w 2422397"/>
              <a:gd name="connsiteY83" fmla="*/ 2385923 h 6858000"/>
              <a:gd name="connsiteX84" fmla="*/ 1540772 w 2422397"/>
              <a:gd name="connsiteY84" fmla="*/ 2256097 h 6858000"/>
              <a:gd name="connsiteX85" fmla="*/ 1569381 w 2422397"/>
              <a:gd name="connsiteY85" fmla="*/ 2165158 h 6858000"/>
              <a:gd name="connsiteX86" fmla="*/ 1576109 w 2422397"/>
              <a:gd name="connsiteY86" fmla="*/ 2078660 h 6858000"/>
              <a:gd name="connsiteX87" fmla="*/ 1564751 w 2422397"/>
              <a:gd name="connsiteY87" fmla="*/ 2009574 h 6858000"/>
              <a:gd name="connsiteX88" fmla="*/ 1571917 w 2422397"/>
              <a:gd name="connsiteY88" fmla="*/ 1903700 h 6858000"/>
              <a:gd name="connsiteX89" fmla="*/ 1564944 w 2422397"/>
              <a:gd name="connsiteY89" fmla="*/ 1821321 h 6858000"/>
              <a:gd name="connsiteX90" fmla="*/ 1579022 w 2422397"/>
              <a:gd name="connsiteY90" fmla="*/ 1718757 h 6858000"/>
              <a:gd name="connsiteX91" fmla="*/ 1590196 w 2422397"/>
              <a:gd name="connsiteY91" fmla="*/ 1595914 h 6858000"/>
              <a:gd name="connsiteX92" fmla="*/ 1624363 w 2422397"/>
              <a:gd name="connsiteY92" fmla="*/ 1502483 h 6858000"/>
              <a:gd name="connsiteX93" fmla="*/ 1631539 w 2422397"/>
              <a:gd name="connsiteY93" fmla="*/ 1431520 h 6858000"/>
              <a:gd name="connsiteX94" fmla="*/ 1646296 w 2422397"/>
              <a:gd name="connsiteY94" fmla="*/ 1333057 h 6858000"/>
              <a:gd name="connsiteX95" fmla="*/ 1696091 w 2422397"/>
              <a:gd name="connsiteY95" fmla="*/ 1202078 h 6858000"/>
              <a:gd name="connsiteX96" fmla="*/ 1706993 w 2422397"/>
              <a:gd name="connsiteY96" fmla="*/ 1104797 h 6858000"/>
              <a:gd name="connsiteX97" fmla="*/ 1777273 w 2422397"/>
              <a:gd name="connsiteY97" fmla="*/ 916268 h 6858000"/>
              <a:gd name="connsiteX98" fmla="*/ 1850836 w 2422397"/>
              <a:gd name="connsiteY98" fmla="*/ 825516 h 6858000"/>
              <a:gd name="connsiteX99" fmla="*/ 1911831 w 2422397"/>
              <a:gd name="connsiteY99" fmla="*/ 696577 h 6858000"/>
              <a:gd name="connsiteX100" fmla="*/ 1942209 w 2422397"/>
              <a:gd name="connsiteY100" fmla="*/ 575807 h 6858000"/>
              <a:gd name="connsiteX101" fmla="*/ 1951374 w 2422397"/>
              <a:gd name="connsiteY101" fmla="*/ 556682 h 6858000"/>
              <a:gd name="connsiteX102" fmla="*/ 1951170 w 2422397"/>
              <a:gd name="connsiteY102" fmla="*/ 526639 h 6858000"/>
              <a:gd name="connsiteX103" fmla="*/ 1949059 w 2422397"/>
              <a:gd name="connsiteY103" fmla="*/ 405872 h 6858000"/>
              <a:gd name="connsiteX104" fmla="*/ 1954018 w 2422397"/>
              <a:gd name="connsiteY104" fmla="*/ 307622 h 6858000"/>
              <a:gd name="connsiteX105" fmla="*/ 1967790 w 2422397"/>
              <a:gd name="connsiteY105" fmla="*/ 198682 h 6858000"/>
              <a:gd name="connsiteX106" fmla="*/ 1971093 w 2422397"/>
              <a:gd name="connsiteY106" fmla="*/ 127747 h 6858000"/>
              <a:gd name="connsiteX107" fmla="*/ 1951841 w 2422397"/>
              <a:gd name="connsiteY107" fmla="*/ 4678 h 6858000"/>
              <a:gd name="connsiteX108" fmla="*/ 1953649 w 2422397"/>
              <a:gd name="connsiteY108"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73012 w 2422397"/>
              <a:gd name="connsiteY22" fmla="*/ 6046223 h 6858000"/>
              <a:gd name="connsiteX23" fmla="*/ 584071 w 2422397"/>
              <a:gd name="connsiteY23" fmla="*/ 5992286 h 6858000"/>
              <a:gd name="connsiteX24" fmla="*/ 587812 w 2422397"/>
              <a:gd name="connsiteY24" fmla="*/ 5987907 h 6858000"/>
              <a:gd name="connsiteX25" fmla="*/ 592115 w 2422397"/>
              <a:gd name="connsiteY25" fmla="*/ 5949187 h 6858000"/>
              <a:gd name="connsiteX26" fmla="*/ 595889 w 2422397"/>
              <a:gd name="connsiteY26" fmla="*/ 5931081 h 6858000"/>
              <a:gd name="connsiteX27" fmla="*/ 593758 w 2422397"/>
              <a:gd name="connsiteY27" fmla="*/ 5922047 h 6858000"/>
              <a:gd name="connsiteX28" fmla="*/ 600949 w 2422397"/>
              <a:gd name="connsiteY28" fmla="*/ 5897316 h 6858000"/>
              <a:gd name="connsiteX29" fmla="*/ 602981 w 2422397"/>
              <a:gd name="connsiteY29" fmla="*/ 5895955 h 6858000"/>
              <a:gd name="connsiteX30" fmla="*/ 604430 w 2422397"/>
              <a:gd name="connsiteY30" fmla="*/ 5870052 h 6858000"/>
              <a:gd name="connsiteX31" fmla="*/ 631983 w 2422397"/>
              <a:gd name="connsiteY31" fmla="*/ 5814475 h 6858000"/>
              <a:gd name="connsiteX32" fmla="*/ 654861 w 2422397"/>
              <a:gd name="connsiteY32" fmla="*/ 5538948 h 6858000"/>
              <a:gd name="connsiteX33" fmla="*/ 723657 w 2422397"/>
              <a:gd name="connsiteY33" fmla="*/ 5356170 h 6858000"/>
              <a:gd name="connsiteX34" fmla="*/ 723661 w 2422397"/>
              <a:gd name="connsiteY34" fmla="*/ 5356076 h 6858000"/>
              <a:gd name="connsiteX35" fmla="*/ 725358 w 2422397"/>
              <a:gd name="connsiteY35" fmla="*/ 5309193 h 6858000"/>
              <a:gd name="connsiteX36" fmla="*/ 726926 w 2422397"/>
              <a:gd name="connsiteY36" fmla="*/ 5311182 h 6858000"/>
              <a:gd name="connsiteX37" fmla="*/ 727761 w 2422397"/>
              <a:gd name="connsiteY37" fmla="*/ 5304702 h 6858000"/>
              <a:gd name="connsiteX38" fmla="*/ 732974 w 2422397"/>
              <a:gd name="connsiteY38" fmla="*/ 5303522 h 6858000"/>
              <a:gd name="connsiteX39" fmla="*/ 762873 w 2422397"/>
              <a:gd name="connsiteY39" fmla="*/ 5269094 h 6858000"/>
              <a:gd name="connsiteX40" fmla="*/ 784867 w 2422397"/>
              <a:gd name="connsiteY40" fmla="*/ 5235785 h 6858000"/>
              <a:gd name="connsiteX41" fmla="*/ 796271 w 2422397"/>
              <a:gd name="connsiteY41" fmla="*/ 5175473 h 6858000"/>
              <a:gd name="connsiteX42" fmla="*/ 821529 w 2422397"/>
              <a:gd name="connsiteY42" fmla="*/ 5012929 h 6858000"/>
              <a:gd name="connsiteX43" fmla="*/ 846340 w 2422397"/>
              <a:gd name="connsiteY43" fmla="*/ 4944976 h 6858000"/>
              <a:gd name="connsiteX44" fmla="*/ 840157 w 2422397"/>
              <a:gd name="connsiteY44" fmla="*/ 4872869 h 6858000"/>
              <a:gd name="connsiteX45" fmla="*/ 855718 w 2422397"/>
              <a:gd name="connsiteY45" fmla="*/ 4850916 h 6858000"/>
              <a:gd name="connsiteX46" fmla="*/ 858709 w 2422397"/>
              <a:gd name="connsiteY46" fmla="*/ 4847264 h 6858000"/>
              <a:gd name="connsiteX47" fmla="*/ 863990 w 2422397"/>
              <a:gd name="connsiteY47" fmla="*/ 4829718 h 6858000"/>
              <a:gd name="connsiteX48" fmla="*/ 873842 w 2422397"/>
              <a:gd name="connsiteY48" fmla="*/ 4828439 h 6858000"/>
              <a:gd name="connsiteX49" fmla="*/ 887779 w 2422397"/>
              <a:gd name="connsiteY49" fmla="*/ 4804655 h 6858000"/>
              <a:gd name="connsiteX50" fmla="*/ 893894 w 2422397"/>
              <a:gd name="connsiteY50" fmla="*/ 4777060 h 6858000"/>
              <a:gd name="connsiteX51" fmla="*/ 883546 w 2422397"/>
              <a:gd name="connsiteY51" fmla="*/ 4777089 h 6858000"/>
              <a:gd name="connsiteX52" fmla="*/ 883812 w 2422397"/>
              <a:gd name="connsiteY52" fmla="*/ 4774559 h 6858000"/>
              <a:gd name="connsiteX53" fmla="*/ 903401 w 2422397"/>
              <a:gd name="connsiteY53" fmla="*/ 4679442 h 6858000"/>
              <a:gd name="connsiteX54" fmla="*/ 916253 w 2422397"/>
              <a:gd name="connsiteY54" fmla="*/ 4651970 h 6858000"/>
              <a:gd name="connsiteX55" fmla="*/ 922608 w 2422397"/>
              <a:gd name="connsiteY55" fmla="*/ 4649785 h 6858000"/>
              <a:gd name="connsiteX56" fmla="*/ 924139 w 2422397"/>
              <a:gd name="connsiteY56" fmla="*/ 4631605 h 6858000"/>
              <a:gd name="connsiteX57" fmla="*/ 985938 w 2422397"/>
              <a:gd name="connsiteY57" fmla="*/ 4515358 h 6858000"/>
              <a:gd name="connsiteX58" fmla="*/ 1011638 w 2422397"/>
              <a:gd name="connsiteY58" fmla="*/ 4352312 h 6858000"/>
              <a:gd name="connsiteX59" fmla="*/ 1049579 w 2422397"/>
              <a:gd name="connsiteY59" fmla="*/ 4237953 h 6858000"/>
              <a:gd name="connsiteX60" fmla="*/ 1041314 w 2422397"/>
              <a:gd name="connsiteY60" fmla="*/ 4139706 h 6858000"/>
              <a:gd name="connsiteX61" fmla="*/ 1049328 w 2422397"/>
              <a:gd name="connsiteY61" fmla="*/ 4134671 h 6858000"/>
              <a:gd name="connsiteX62" fmla="*/ 1061133 w 2422397"/>
              <a:gd name="connsiteY62" fmla="*/ 4074160 h 6858000"/>
              <a:gd name="connsiteX63" fmla="*/ 1059121 w 2422397"/>
              <a:gd name="connsiteY63" fmla="*/ 3844497 h 6858000"/>
              <a:gd name="connsiteX64" fmla="*/ 1083386 w 2422397"/>
              <a:gd name="connsiteY64" fmla="*/ 3726730 h 6858000"/>
              <a:gd name="connsiteX65" fmla="*/ 1098990 w 2422397"/>
              <a:gd name="connsiteY65" fmla="*/ 3687782 h 6858000"/>
              <a:gd name="connsiteX66" fmla="*/ 1124701 w 2422397"/>
              <a:gd name="connsiteY66" fmla="*/ 3622348 h 6858000"/>
              <a:gd name="connsiteX67" fmla="*/ 1161137 w 2422397"/>
              <a:gd name="connsiteY67" fmla="*/ 3580464 h 6858000"/>
              <a:gd name="connsiteX68" fmla="*/ 1175812 w 2422397"/>
              <a:gd name="connsiteY68" fmla="*/ 3522969 h 6858000"/>
              <a:gd name="connsiteX69" fmla="*/ 1156951 w 2422397"/>
              <a:gd name="connsiteY69" fmla="*/ 3500538 h 6858000"/>
              <a:gd name="connsiteX70" fmla="*/ 1179877 w 2422397"/>
              <a:gd name="connsiteY70" fmla="*/ 3441984 h 6858000"/>
              <a:gd name="connsiteX71" fmla="*/ 1217096 w 2422397"/>
              <a:gd name="connsiteY71" fmla="*/ 3354156 h 6858000"/>
              <a:gd name="connsiteX72" fmla="*/ 1232811 w 2422397"/>
              <a:gd name="connsiteY72" fmla="*/ 3301153 h 6858000"/>
              <a:gd name="connsiteX73" fmla="*/ 1281985 w 2422397"/>
              <a:gd name="connsiteY73" fmla="*/ 3158933 h 6858000"/>
              <a:gd name="connsiteX74" fmla="*/ 1335997 w 2422397"/>
              <a:gd name="connsiteY74" fmla="*/ 3018423 h 6858000"/>
              <a:gd name="connsiteX75" fmla="*/ 1394864 w 2422397"/>
              <a:gd name="connsiteY75" fmla="*/ 2946152 h 6858000"/>
              <a:gd name="connsiteX76" fmla="*/ 1436360 w 2422397"/>
              <a:gd name="connsiteY76" fmla="*/ 2829469 h 6858000"/>
              <a:gd name="connsiteX77" fmla="*/ 1447242 w 2422397"/>
              <a:gd name="connsiteY77" fmla="*/ 2811546 h 6858000"/>
              <a:gd name="connsiteX78" fmla="*/ 1449881 w 2422397"/>
              <a:gd name="connsiteY78" fmla="*/ 2781535 h 6858000"/>
              <a:gd name="connsiteX79" fmla="*/ 1459218 w 2422397"/>
              <a:gd name="connsiteY79" fmla="*/ 2660724 h 6858000"/>
              <a:gd name="connsiteX80" fmla="*/ 1455455 w 2422397"/>
              <a:gd name="connsiteY80" fmla="*/ 2560980 h 6858000"/>
              <a:gd name="connsiteX81" fmla="*/ 1497362 w 2422397"/>
              <a:gd name="connsiteY81" fmla="*/ 2456303 h 6858000"/>
              <a:gd name="connsiteX82" fmla="*/ 1507343 w 2422397"/>
              <a:gd name="connsiteY82" fmla="*/ 2385923 h 6858000"/>
              <a:gd name="connsiteX83" fmla="*/ 1540772 w 2422397"/>
              <a:gd name="connsiteY83" fmla="*/ 2256097 h 6858000"/>
              <a:gd name="connsiteX84" fmla="*/ 1569381 w 2422397"/>
              <a:gd name="connsiteY84" fmla="*/ 2165158 h 6858000"/>
              <a:gd name="connsiteX85" fmla="*/ 1576109 w 2422397"/>
              <a:gd name="connsiteY85" fmla="*/ 2078660 h 6858000"/>
              <a:gd name="connsiteX86" fmla="*/ 1564751 w 2422397"/>
              <a:gd name="connsiteY86" fmla="*/ 2009574 h 6858000"/>
              <a:gd name="connsiteX87" fmla="*/ 1571917 w 2422397"/>
              <a:gd name="connsiteY87" fmla="*/ 1903700 h 6858000"/>
              <a:gd name="connsiteX88" fmla="*/ 1564944 w 2422397"/>
              <a:gd name="connsiteY88" fmla="*/ 1821321 h 6858000"/>
              <a:gd name="connsiteX89" fmla="*/ 1579022 w 2422397"/>
              <a:gd name="connsiteY89" fmla="*/ 1718757 h 6858000"/>
              <a:gd name="connsiteX90" fmla="*/ 1590196 w 2422397"/>
              <a:gd name="connsiteY90" fmla="*/ 1595914 h 6858000"/>
              <a:gd name="connsiteX91" fmla="*/ 1624363 w 2422397"/>
              <a:gd name="connsiteY91" fmla="*/ 1502483 h 6858000"/>
              <a:gd name="connsiteX92" fmla="*/ 1631539 w 2422397"/>
              <a:gd name="connsiteY92" fmla="*/ 1431520 h 6858000"/>
              <a:gd name="connsiteX93" fmla="*/ 1646296 w 2422397"/>
              <a:gd name="connsiteY93" fmla="*/ 1333057 h 6858000"/>
              <a:gd name="connsiteX94" fmla="*/ 1696091 w 2422397"/>
              <a:gd name="connsiteY94" fmla="*/ 1202078 h 6858000"/>
              <a:gd name="connsiteX95" fmla="*/ 1706993 w 2422397"/>
              <a:gd name="connsiteY95" fmla="*/ 1104797 h 6858000"/>
              <a:gd name="connsiteX96" fmla="*/ 1777273 w 2422397"/>
              <a:gd name="connsiteY96" fmla="*/ 916268 h 6858000"/>
              <a:gd name="connsiteX97" fmla="*/ 1850836 w 2422397"/>
              <a:gd name="connsiteY97" fmla="*/ 825516 h 6858000"/>
              <a:gd name="connsiteX98" fmla="*/ 1911831 w 2422397"/>
              <a:gd name="connsiteY98" fmla="*/ 696577 h 6858000"/>
              <a:gd name="connsiteX99" fmla="*/ 1942209 w 2422397"/>
              <a:gd name="connsiteY99" fmla="*/ 575807 h 6858000"/>
              <a:gd name="connsiteX100" fmla="*/ 1951374 w 2422397"/>
              <a:gd name="connsiteY100" fmla="*/ 556682 h 6858000"/>
              <a:gd name="connsiteX101" fmla="*/ 1951170 w 2422397"/>
              <a:gd name="connsiteY101" fmla="*/ 526639 h 6858000"/>
              <a:gd name="connsiteX102" fmla="*/ 1949059 w 2422397"/>
              <a:gd name="connsiteY102" fmla="*/ 405872 h 6858000"/>
              <a:gd name="connsiteX103" fmla="*/ 1954018 w 2422397"/>
              <a:gd name="connsiteY103" fmla="*/ 307622 h 6858000"/>
              <a:gd name="connsiteX104" fmla="*/ 1967790 w 2422397"/>
              <a:gd name="connsiteY104" fmla="*/ 198682 h 6858000"/>
              <a:gd name="connsiteX105" fmla="*/ 1971093 w 2422397"/>
              <a:gd name="connsiteY105" fmla="*/ 127747 h 6858000"/>
              <a:gd name="connsiteX106" fmla="*/ 1951841 w 2422397"/>
              <a:gd name="connsiteY106" fmla="*/ 4678 h 6858000"/>
              <a:gd name="connsiteX107" fmla="*/ 1953649 w 2422397"/>
              <a:gd name="connsiteY10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54861 w 2422397"/>
              <a:gd name="connsiteY31" fmla="*/ 5538948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24701 w 2422397"/>
              <a:gd name="connsiteY65" fmla="*/ 3622348 h 6858000"/>
              <a:gd name="connsiteX66" fmla="*/ 1161137 w 2422397"/>
              <a:gd name="connsiteY66" fmla="*/ 3580464 h 6858000"/>
              <a:gd name="connsiteX67" fmla="*/ 1175812 w 2422397"/>
              <a:gd name="connsiteY67" fmla="*/ 3522969 h 6858000"/>
              <a:gd name="connsiteX68" fmla="*/ 1156951 w 2422397"/>
              <a:gd name="connsiteY68" fmla="*/ 3500538 h 6858000"/>
              <a:gd name="connsiteX69" fmla="*/ 1179877 w 2422397"/>
              <a:gd name="connsiteY69" fmla="*/ 3441984 h 6858000"/>
              <a:gd name="connsiteX70" fmla="*/ 1217096 w 2422397"/>
              <a:gd name="connsiteY70" fmla="*/ 3354156 h 6858000"/>
              <a:gd name="connsiteX71" fmla="*/ 1232811 w 2422397"/>
              <a:gd name="connsiteY71" fmla="*/ 3301153 h 6858000"/>
              <a:gd name="connsiteX72" fmla="*/ 1281985 w 2422397"/>
              <a:gd name="connsiteY72" fmla="*/ 3158933 h 6858000"/>
              <a:gd name="connsiteX73" fmla="*/ 1335997 w 2422397"/>
              <a:gd name="connsiteY73" fmla="*/ 3018423 h 6858000"/>
              <a:gd name="connsiteX74" fmla="*/ 1394864 w 2422397"/>
              <a:gd name="connsiteY74" fmla="*/ 2946152 h 6858000"/>
              <a:gd name="connsiteX75" fmla="*/ 1436360 w 2422397"/>
              <a:gd name="connsiteY75" fmla="*/ 2829469 h 6858000"/>
              <a:gd name="connsiteX76" fmla="*/ 1447242 w 2422397"/>
              <a:gd name="connsiteY76" fmla="*/ 2811546 h 6858000"/>
              <a:gd name="connsiteX77" fmla="*/ 1449881 w 2422397"/>
              <a:gd name="connsiteY77" fmla="*/ 2781535 h 6858000"/>
              <a:gd name="connsiteX78" fmla="*/ 1459218 w 2422397"/>
              <a:gd name="connsiteY78" fmla="*/ 2660724 h 6858000"/>
              <a:gd name="connsiteX79" fmla="*/ 1455455 w 2422397"/>
              <a:gd name="connsiteY79" fmla="*/ 2560980 h 6858000"/>
              <a:gd name="connsiteX80" fmla="*/ 1497362 w 2422397"/>
              <a:gd name="connsiteY80" fmla="*/ 2456303 h 6858000"/>
              <a:gd name="connsiteX81" fmla="*/ 1507343 w 2422397"/>
              <a:gd name="connsiteY81" fmla="*/ 2385923 h 6858000"/>
              <a:gd name="connsiteX82" fmla="*/ 1540772 w 2422397"/>
              <a:gd name="connsiteY82" fmla="*/ 2256097 h 6858000"/>
              <a:gd name="connsiteX83" fmla="*/ 1569381 w 2422397"/>
              <a:gd name="connsiteY83" fmla="*/ 2165158 h 6858000"/>
              <a:gd name="connsiteX84" fmla="*/ 1576109 w 2422397"/>
              <a:gd name="connsiteY84" fmla="*/ 2078660 h 6858000"/>
              <a:gd name="connsiteX85" fmla="*/ 1564751 w 2422397"/>
              <a:gd name="connsiteY85" fmla="*/ 2009574 h 6858000"/>
              <a:gd name="connsiteX86" fmla="*/ 1571917 w 2422397"/>
              <a:gd name="connsiteY86" fmla="*/ 1903700 h 6858000"/>
              <a:gd name="connsiteX87" fmla="*/ 1564944 w 2422397"/>
              <a:gd name="connsiteY87" fmla="*/ 1821321 h 6858000"/>
              <a:gd name="connsiteX88" fmla="*/ 1579022 w 2422397"/>
              <a:gd name="connsiteY88" fmla="*/ 1718757 h 6858000"/>
              <a:gd name="connsiteX89" fmla="*/ 1590196 w 2422397"/>
              <a:gd name="connsiteY89" fmla="*/ 1595914 h 6858000"/>
              <a:gd name="connsiteX90" fmla="*/ 1624363 w 2422397"/>
              <a:gd name="connsiteY90" fmla="*/ 1502483 h 6858000"/>
              <a:gd name="connsiteX91" fmla="*/ 1631539 w 2422397"/>
              <a:gd name="connsiteY91" fmla="*/ 1431520 h 6858000"/>
              <a:gd name="connsiteX92" fmla="*/ 1646296 w 2422397"/>
              <a:gd name="connsiteY92" fmla="*/ 1333057 h 6858000"/>
              <a:gd name="connsiteX93" fmla="*/ 1696091 w 2422397"/>
              <a:gd name="connsiteY93" fmla="*/ 1202078 h 6858000"/>
              <a:gd name="connsiteX94" fmla="*/ 1706993 w 2422397"/>
              <a:gd name="connsiteY94" fmla="*/ 1104797 h 6858000"/>
              <a:gd name="connsiteX95" fmla="*/ 1777273 w 2422397"/>
              <a:gd name="connsiteY95" fmla="*/ 916268 h 6858000"/>
              <a:gd name="connsiteX96" fmla="*/ 1850836 w 2422397"/>
              <a:gd name="connsiteY96" fmla="*/ 825516 h 6858000"/>
              <a:gd name="connsiteX97" fmla="*/ 1911831 w 2422397"/>
              <a:gd name="connsiteY97" fmla="*/ 696577 h 6858000"/>
              <a:gd name="connsiteX98" fmla="*/ 1942209 w 2422397"/>
              <a:gd name="connsiteY98" fmla="*/ 575807 h 6858000"/>
              <a:gd name="connsiteX99" fmla="*/ 1951374 w 2422397"/>
              <a:gd name="connsiteY99" fmla="*/ 556682 h 6858000"/>
              <a:gd name="connsiteX100" fmla="*/ 1951170 w 2422397"/>
              <a:gd name="connsiteY100" fmla="*/ 526639 h 6858000"/>
              <a:gd name="connsiteX101" fmla="*/ 1949059 w 2422397"/>
              <a:gd name="connsiteY101" fmla="*/ 405872 h 6858000"/>
              <a:gd name="connsiteX102" fmla="*/ 1954018 w 2422397"/>
              <a:gd name="connsiteY102" fmla="*/ 307622 h 6858000"/>
              <a:gd name="connsiteX103" fmla="*/ 1967790 w 2422397"/>
              <a:gd name="connsiteY103" fmla="*/ 198682 h 6858000"/>
              <a:gd name="connsiteX104" fmla="*/ 1971093 w 2422397"/>
              <a:gd name="connsiteY104" fmla="*/ 127747 h 6858000"/>
              <a:gd name="connsiteX105" fmla="*/ 1951841 w 2422397"/>
              <a:gd name="connsiteY105" fmla="*/ 4678 h 6858000"/>
              <a:gd name="connsiteX106" fmla="*/ 1953649 w 2422397"/>
              <a:gd name="connsiteY106"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24701 w 2422397"/>
              <a:gd name="connsiteY65" fmla="*/ 3622348 h 6858000"/>
              <a:gd name="connsiteX66" fmla="*/ 1161137 w 2422397"/>
              <a:gd name="connsiteY66" fmla="*/ 3580464 h 6858000"/>
              <a:gd name="connsiteX67" fmla="*/ 1175812 w 2422397"/>
              <a:gd name="connsiteY67" fmla="*/ 3522969 h 6858000"/>
              <a:gd name="connsiteX68" fmla="*/ 1156951 w 2422397"/>
              <a:gd name="connsiteY68" fmla="*/ 3500538 h 6858000"/>
              <a:gd name="connsiteX69" fmla="*/ 1179877 w 2422397"/>
              <a:gd name="connsiteY69" fmla="*/ 3441984 h 6858000"/>
              <a:gd name="connsiteX70" fmla="*/ 1217096 w 2422397"/>
              <a:gd name="connsiteY70" fmla="*/ 3354156 h 6858000"/>
              <a:gd name="connsiteX71" fmla="*/ 1232811 w 2422397"/>
              <a:gd name="connsiteY71" fmla="*/ 3301153 h 6858000"/>
              <a:gd name="connsiteX72" fmla="*/ 1281985 w 2422397"/>
              <a:gd name="connsiteY72" fmla="*/ 3158933 h 6858000"/>
              <a:gd name="connsiteX73" fmla="*/ 1335997 w 2422397"/>
              <a:gd name="connsiteY73" fmla="*/ 3018423 h 6858000"/>
              <a:gd name="connsiteX74" fmla="*/ 1394864 w 2422397"/>
              <a:gd name="connsiteY74" fmla="*/ 2946152 h 6858000"/>
              <a:gd name="connsiteX75" fmla="*/ 1436360 w 2422397"/>
              <a:gd name="connsiteY75" fmla="*/ 2829469 h 6858000"/>
              <a:gd name="connsiteX76" fmla="*/ 1447242 w 2422397"/>
              <a:gd name="connsiteY76" fmla="*/ 2811546 h 6858000"/>
              <a:gd name="connsiteX77" fmla="*/ 1449881 w 2422397"/>
              <a:gd name="connsiteY77" fmla="*/ 2781535 h 6858000"/>
              <a:gd name="connsiteX78" fmla="*/ 1459218 w 2422397"/>
              <a:gd name="connsiteY78" fmla="*/ 2660724 h 6858000"/>
              <a:gd name="connsiteX79" fmla="*/ 1455455 w 2422397"/>
              <a:gd name="connsiteY79" fmla="*/ 2560980 h 6858000"/>
              <a:gd name="connsiteX80" fmla="*/ 1497362 w 2422397"/>
              <a:gd name="connsiteY80" fmla="*/ 2456303 h 6858000"/>
              <a:gd name="connsiteX81" fmla="*/ 1507343 w 2422397"/>
              <a:gd name="connsiteY81" fmla="*/ 2385923 h 6858000"/>
              <a:gd name="connsiteX82" fmla="*/ 1540772 w 2422397"/>
              <a:gd name="connsiteY82" fmla="*/ 2256097 h 6858000"/>
              <a:gd name="connsiteX83" fmla="*/ 1569381 w 2422397"/>
              <a:gd name="connsiteY83" fmla="*/ 2165158 h 6858000"/>
              <a:gd name="connsiteX84" fmla="*/ 1576109 w 2422397"/>
              <a:gd name="connsiteY84" fmla="*/ 2078660 h 6858000"/>
              <a:gd name="connsiteX85" fmla="*/ 1564751 w 2422397"/>
              <a:gd name="connsiteY85" fmla="*/ 2009574 h 6858000"/>
              <a:gd name="connsiteX86" fmla="*/ 1571917 w 2422397"/>
              <a:gd name="connsiteY86" fmla="*/ 1903700 h 6858000"/>
              <a:gd name="connsiteX87" fmla="*/ 1564944 w 2422397"/>
              <a:gd name="connsiteY87" fmla="*/ 1821321 h 6858000"/>
              <a:gd name="connsiteX88" fmla="*/ 1579022 w 2422397"/>
              <a:gd name="connsiteY88" fmla="*/ 1718757 h 6858000"/>
              <a:gd name="connsiteX89" fmla="*/ 1590196 w 2422397"/>
              <a:gd name="connsiteY89" fmla="*/ 1595914 h 6858000"/>
              <a:gd name="connsiteX90" fmla="*/ 1624363 w 2422397"/>
              <a:gd name="connsiteY90" fmla="*/ 1502483 h 6858000"/>
              <a:gd name="connsiteX91" fmla="*/ 1631539 w 2422397"/>
              <a:gd name="connsiteY91" fmla="*/ 1431520 h 6858000"/>
              <a:gd name="connsiteX92" fmla="*/ 1646296 w 2422397"/>
              <a:gd name="connsiteY92" fmla="*/ 1333057 h 6858000"/>
              <a:gd name="connsiteX93" fmla="*/ 1696091 w 2422397"/>
              <a:gd name="connsiteY93" fmla="*/ 1202078 h 6858000"/>
              <a:gd name="connsiteX94" fmla="*/ 1706993 w 2422397"/>
              <a:gd name="connsiteY94" fmla="*/ 1104797 h 6858000"/>
              <a:gd name="connsiteX95" fmla="*/ 1777273 w 2422397"/>
              <a:gd name="connsiteY95" fmla="*/ 916268 h 6858000"/>
              <a:gd name="connsiteX96" fmla="*/ 1850836 w 2422397"/>
              <a:gd name="connsiteY96" fmla="*/ 825516 h 6858000"/>
              <a:gd name="connsiteX97" fmla="*/ 1911831 w 2422397"/>
              <a:gd name="connsiteY97" fmla="*/ 696577 h 6858000"/>
              <a:gd name="connsiteX98" fmla="*/ 1942209 w 2422397"/>
              <a:gd name="connsiteY98" fmla="*/ 575807 h 6858000"/>
              <a:gd name="connsiteX99" fmla="*/ 1951374 w 2422397"/>
              <a:gd name="connsiteY99" fmla="*/ 556682 h 6858000"/>
              <a:gd name="connsiteX100" fmla="*/ 1951170 w 2422397"/>
              <a:gd name="connsiteY100" fmla="*/ 526639 h 6858000"/>
              <a:gd name="connsiteX101" fmla="*/ 1949059 w 2422397"/>
              <a:gd name="connsiteY101" fmla="*/ 405872 h 6858000"/>
              <a:gd name="connsiteX102" fmla="*/ 1954018 w 2422397"/>
              <a:gd name="connsiteY102" fmla="*/ 307622 h 6858000"/>
              <a:gd name="connsiteX103" fmla="*/ 1967790 w 2422397"/>
              <a:gd name="connsiteY103" fmla="*/ 198682 h 6858000"/>
              <a:gd name="connsiteX104" fmla="*/ 1971093 w 2422397"/>
              <a:gd name="connsiteY104" fmla="*/ 127747 h 6858000"/>
              <a:gd name="connsiteX105" fmla="*/ 1951841 w 2422397"/>
              <a:gd name="connsiteY105" fmla="*/ 4678 h 6858000"/>
              <a:gd name="connsiteX106" fmla="*/ 1953649 w 2422397"/>
              <a:gd name="connsiteY106"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24701 w 2422397"/>
              <a:gd name="connsiteY65" fmla="*/ 3622348 h 6858000"/>
              <a:gd name="connsiteX66" fmla="*/ 1161137 w 2422397"/>
              <a:gd name="connsiteY66" fmla="*/ 3580464 h 6858000"/>
              <a:gd name="connsiteX67" fmla="*/ 1175812 w 2422397"/>
              <a:gd name="connsiteY67" fmla="*/ 3522969 h 6858000"/>
              <a:gd name="connsiteX68" fmla="*/ 1179877 w 2422397"/>
              <a:gd name="connsiteY68" fmla="*/ 3441984 h 6858000"/>
              <a:gd name="connsiteX69" fmla="*/ 1217096 w 2422397"/>
              <a:gd name="connsiteY69" fmla="*/ 3354156 h 6858000"/>
              <a:gd name="connsiteX70" fmla="*/ 1232811 w 2422397"/>
              <a:gd name="connsiteY70" fmla="*/ 3301153 h 6858000"/>
              <a:gd name="connsiteX71" fmla="*/ 1281985 w 2422397"/>
              <a:gd name="connsiteY71" fmla="*/ 3158933 h 6858000"/>
              <a:gd name="connsiteX72" fmla="*/ 1335997 w 2422397"/>
              <a:gd name="connsiteY72" fmla="*/ 3018423 h 6858000"/>
              <a:gd name="connsiteX73" fmla="*/ 1394864 w 2422397"/>
              <a:gd name="connsiteY73" fmla="*/ 2946152 h 6858000"/>
              <a:gd name="connsiteX74" fmla="*/ 1436360 w 2422397"/>
              <a:gd name="connsiteY74" fmla="*/ 2829469 h 6858000"/>
              <a:gd name="connsiteX75" fmla="*/ 1447242 w 2422397"/>
              <a:gd name="connsiteY75" fmla="*/ 2811546 h 6858000"/>
              <a:gd name="connsiteX76" fmla="*/ 1449881 w 2422397"/>
              <a:gd name="connsiteY76" fmla="*/ 2781535 h 6858000"/>
              <a:gd name="connsiteX77" fmla="*/ 1459218 w 2422397"/>
              <a:gd name="connsiteY77" fmla="*/ 2660724 h 6858000"/>
              <a:gd name="connsiteX78" fmla="*/ 1455455 w 2422397"/>
              <a:gd name="connsiteY78" fmla="*/ 2560980 h 6858000"/>
              <a:gd name="connsiteX79" fmla="*/ 1497362 w 2422397"/>
              <a:gd name="connsiteY79" fmla="*/ 2456303 h 6858000"/>
              <a:gd name="connsiteX80" fmla="*/ 1507343 w 2422397"/>
              <a:gd name="connsiteY80" fmla="*/ 2385923 h 6858000"/>
              <a:gd name="connsiteX81" fmla="*/ 1540772 w 2422397"/>
              <a:gd name="connsiteY81" fmla="*/ 2256097 h 6858000"/>
              <a:gd name="connsiteX82" fmla="*/ 1569381 w 2422397"/>
              <a:gd name="connsiteY82" fmla="*/ 2165158 h 6858000"/>
              <a:gd name="connsiteX83" fmla="*/ 1576109 w 2422397"/>
              <a:gd name="connsiteY83" fmla="*/ 2078660 h 6858000"/>
              <a:gd name="connsiteX84" fmla="*/ 1564751 w 2422397"/>
              <a:gd name="connsiteY84" fmla="*/ 2009574 h 6858000"/>
              <a:gd name="connsiteX85" fmla="*/ 1571917 w 2422397"/>
              <a:gd name="connsiteY85" fmla="*/ 1903700 h 6858000"/>
              <a:gd name="connsiteX86" fmla="*/ 1564944 w 2422397"/>
              <a:gd name="connsiteY86" fmla="*/ 1821321 h 6858000"/>
              <a:gd name="connsiteX87" fmla="*/ 1579022 w 2422397"/>
              <a:gd name="connsiteY87" fmla="*/ 1718757 h 6858000"/>
              <a:gd name="connsiteX88" fmla="*/ 1590196 w 2422397"/>
              <a:gd name="connsiteY88" fmla="*/ 1595914 h 6858000"/>
              <a:gd name="connsiteX89" fmla="*/ 1624363 w 2422397"/>
              <a:gd name="connsiteY89" fmla="*/ 1502483 h 6858000"/>
              <a:gd name="connsiteX90" fmla="*/ 1631539 w 2422397"/>
              <a:gd name="connsiteY90" fmla="*/ 1431520 h 6858000"/>
              <a:gd name="connsiteX91" fmla="*/ 1646296 w 2422397"/>
              <a:gd name="connsiteY91" fmla="*/ 1333057 h 6858000"/>
              <a:gd name="connsiteX92" fmla="*/ 1696091 w 2422397"/>
              <a:gd name="connsiteY92" fmla="*/ 1202078 h 6858000"/>
              <a:gd name="connsiteX93" fmla="*/ 1706993 w 2422397"/>
              <a:gd name="connsiteY93" fmla="*/ 1104797 h 6858000"/>
              <a:gd name="connsiteX94" fmla="*/ 1777273 w 2422397"/>
              <a:gd name="connsiteY94" fmla="*/ 916268 h 6858000"/>
              <a:gd name="connsiteX95" fmla="*/ 1850836 w 2422397"/>
              <a:gd name="connsiteY95" fmla="*/ 825516 h 6858000"/>
              <a:gd name="connsiteX96" fmla="*/ 1911831 w 2422397"/>
              <a:gd name="connsiteY96" fmla="*/ 696577 h 6858000"/>
              <a:gd name="connsiteX97" fmla="*/ 1942209 w 2422397"/>
              <a:gd name="connsiteY97" fmla="*/ 575807 h 6858000"/>
              <a:gd name="connsiteX98" fmla="*/ 1951374 w 2422397"/>
              <a:gd name="connsiteY98" fmla="*/ 556682 h 6858000"/>
              <a:gd name="connsiteX99" fmla="*/ 1951170 w 2422397"/>
              <a:gd name="connsiteY99" fmla="*/ 526639 h 6858000"/>
              <a:gd name="connsiteX100" fmla="*/ 1949059 w 2422397"/>
              <a:gd name="connsiteY100" fmla="*/ 405872 h 6858000"/>
              <a:gd name="connsiteX101" fmla="*/ 1954018 w 2422397"/>
              <a:gd name="connsiteY101" fmla="*/ 307622 h 6858000"/>
              <a:gd name="connsiteX102" fmla="*/ 1967790 w 2422397"/>
              <a:gd name="connsiteY102" fmla="*/ 198682 h 6858000"/>
              <a:gd name="connsiteX103" fmla="*/ 1971093 w 2422397"/>
              <a:gd name="connsiteY103" fmla="*/ 127747 h 6858000"/>
              <a:gd name="connsiteX104" fmla="*/ 1951841 w 2422397"/>
              <a:gd name="connsiteY104" fmla="*/ 4678 h 6858000"/>
              <a:gd name="connsiteX105" fmla="*/ 1953649 w 2422397"/>
              <a:gd name="connsiteY10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24701 w 2422397"/>
              <a:gd name="connsiteY65" fmla="*/ 3622348 h 6858000"/>
              <a:gd name="connsiteX66" fmla="*/ 1161137 w 2422397"/>
              <a:gd name="connsiteY66" fmla="*/ 3580464 h 6858000"/>
              <a:gd name="connsiteX67" fmla="*/ 1179877 w 2422397"/>
              <a:gd name="connsiteY67" fmla="*/ 3441984 h 6858000"/>
              <a:gd name="connsiteX68" fmla="*/ 1217096 w 2422397"/>
              <a:gd name="connsiteY68" fmla="*/ 3354156 h 6858000"/>
              <a:gd name="connsiteX69" fmla="*/ 1232811 w 2422397"/>
              <a:gd name="connsiteY69" fmla="*/ 3301153 h 6858000"/>
              <a:gd name="connsiteX70" fmla="*/ 1281985 w 2422397"/>
              <a:gd name="connsiteY70" fmla="*/ 3158933 h 6858000"/>
              <a:gd name="connsiteX71" fmla="*/ 1335997 w 2422397"/>
              <a:gd name="connsiteY71" fmla="*/ 3018423 h 6858000"/>
              <a:gd name="connsiteX72" fmla="*/ 1394864 w 2422397"/>
              <a:gd name="connsiteY72" fmla="*/ 2946152 h 6858000"/>
              <a:gd name="connsiteX73" fmla="*/ 1436360 w 2422397"/>
              <a:gd name="connsiteY73" fmla="*/ 2829469 h 6858000"/>
              <a:gd name="connsiteX74" fmla="*/ 1447242 w 2422397"/>
              <a:gd name="connsiteY74" fmla="*/ 2811546 h 6858000"/>
              <a:gd name="connsiteX75" fmla="*/ 1449881 w 2422397"/>
              <a:gd name="connsiteY75" fmla="*/ 2781535 h 6858000"/>
              <a:gd name="connsiteX76" fmla="*/ 1459218 w 2422397"/>
              <a:gd name="connsiteY76" fmla="*/ 2660724 h 6858000"/>
              <a:gd name="connsiteX77" fmla="*/ 1455455 w 2422397"/>
              <a:gd name="connsiteY77" fmla="*/ 2560980 h 6858000"/>
              <a:gd name="connsiteX78" fmla="*/ 1497362 w 2422397"/>
              <a:gd name="connsiteY78" fmla="*/ 2456303 h 6858000"/>
              <a:gd name="connsiteX79" fmla="*/ 1507343 w 2422397"/>
              <a:gd name="connsiteY79" fmla="*/ 2385923 h 6858000"/>
              <a:gd name="connsiteX80" fmla="*/ 1540772 w 2422397"/>
              <a:gd name="connsiteY80" fmla="*/ 2256097 h 6858000"/>
              <a:gd name="connsiteX81" fmla="*/ 1569381 w 2422397"/>
              <a:gd name="connsiteY81" fmla="*/ 2165158 h 6858000"/>
              <a:gd name="connsiteX82" fmla="*/ 1576109 w 2422397"/>
              <a:gd name="connsiteY82" fmla="*/ 2078660 h 6858000"/>
              <a:gd name="connsiteX83" fmla="*/ 1564751 w 2422397"/>
              <a:gd name="connsiteY83" fmla="*/ 2009574 h 6858000"/>
              <a:gd name="connsiteX84" fmla="*/ 1571917 w 2422397"/>
              <a:gd name="connsiteY84" fmla="*/ 1903700 h 6858000"/>
              <a:gd name="connsiteX85" fmla="*/ 1564944 w 2422397"/>
              <a:gd name="connsiteY85" fmla="*/ 1821321 h 6858000"/>
              <a:gd name="connsiteX86" fmla="*/ 1579022 w 2422397"/>
              <a:gd name="connsiteY86" fmla="*/ 1718757 h 6858000"/>
              <a:gd name="connsiteX87" fmla="*/ 1590196 w 2422397"/>
              <a:gd name="connsiteY87" fmla="*/ 1595914 h 6858000"/>
              <a:gd name="connsiteX88" fmla="*/ 1624363 w 2422397"/>
              <a:gd name="connsiteY88" fmla="*/ 1502483 h 6858000"/>
              <a:gd name="connsiteX89" fmla="*/ 1631539 w 2422397"/>
              <a:gd name="connsiteY89" fmla="*/ 1431520 h 6858000"/>
              <a:gd name="connsiteX90" fmla="*/ 1646296 w 2422397"/>
              <a:gd name="connsiteY90" fmla="*/ 1333057 h 6858000"/>
              <a:gd name="connsiteX91" fmla="*/ 1696091 w 2422397"/>
              <a:gd name="connsiteY91" fmla="*/ 1202078 h 6858000"/>
              <a:gd name="connsiteX92" fmla="*/ 1706993 w 2422397"/>
              <a:gd name="connsiteY92" fmla="*/ 1104797 h 6858000"/>
              <a:gd name="connsiteX93" fmla="*/ 1777273 w 2422397"/>
              <a:gd name="connsiteY93" fmla="*/ 916268 h 6858000"/>
              <a:gd name="connsiteX94" fmla="*/ 1850836 w 2422397"/>
              <a:gd name="connsiteY94" fmla="*/ 825516 h 6858000"/>
              <a:gd name="connsiteX95" fmla="*/ 1911831 w 2422397"/>
              <a:gd name="connsiteY95" fmla="*/ 696577 h 6858000"/>
              <a:gd name="connsiteX96" fmla="*/ 1942209 w 2422397"/>
              <a:gd name="connsiteY96" fmla="*/ 575807 h 6858000"/>
              <a:gd name="connsiteX97" fmla="*/ 1951374 w 2422397"/>
              <a:gd name="connsiteY97" fmla="*/ 556682 h 6858000"/>
              <a:gd name="connsiteX98" fmla="*/ 1951170 w 2422397"/>
              <a:gd name="connsiteY98" fmla="*/ 526639 h 6858000"/>
              <a:gd name="connsiteX99" fmla="*/ 1949059 w 2422397"/>
              <a:gd name="connsiteY99" fmla="*/ 405872 h 6858000"/>
              <a:gd name="connsiteX100" fmla="*/ 1954018 w 2422397"/>
              <a:gd name="connsiteY100" fmla="*/ 307622 h 6858000"/>
              <a:gd name="connsiteX101" fmla="*/ 1967790 w 2422397"/>
              <a:gd name="connsiteY101" fmla="*/ 198682 h 6858000"/>
              <a:gd name="connsiteX102" fmla="*/ 1971093 w 2422397"/>
              <a:gd name="connsiteY102" fmla="*/ 127747 h 6858000"/>
              <a:gd name="connsiteX103" fmla="*/ 1951841 w 2422397"/>
              <a:gd name="connsiteY103" fmla="*/ 4678 h 6858000"/>
              <a:gd name="connsiteX104" fmla="*/ 1953649 w 2422397"/>
              <a:gd name="connsiteY104"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24701 w 2422397"/>
              <a:gd name="connsiteY65" fmla="*/ 3622348 h 6858000"/>
              <a:gd name="connsiteX66" fmla="*/ 1149917 w 2422397"/>
              <a:gd name="connsiteY66" fmla="*/ 3558025 h 6858000"/>
              <a:gd name="connsiteX67" fmla="*/ 1179877 w 2422397"/>
              <a:gd name="connsiteY67" fmla="*/ 3441984 h 6858000"/>
              <a:gd name="connsiteX68" fmla="*/ 1217096 w 2422397"/>
              <a:gd name="connsiteY68" fmla="*/ 3354156 h 6858000"/>
              <a:gd name="connsiteX69" fmla="*/ 1232811 w 2422397"/>
              <a:gd name="connsiteY69" fmla="*/ 3301153 h 6858000"/>
              <a:gd name="connsiteX70" fmla="*/ 1281985 w 2422397"/>
              <a:gd name="connsiteY70" fmla="*/ 3158933 h 6858000"/>
              <a:gd name="connsiteX71" fmla="*/ 1335997 w 2422397"/>
              <a:gd name="connsiteY71" fmla="*/ 3018423 h 6858000"/>
              <a:gd name="connsiteX72" fmla="*/ 1394864 w 2422397"/>
              <a:gd name="connsiteY72" fmla="*/ 2946152 h 6858000"/>
              <a:gd name="connsiteX73" fmla="*/ 1436360 w 2422397"/>
              <a:gd name="connsiteY73" fmla="*/ 2829469 h 6858000"/>
              <a:gd name="connsiteX74" fmla="*/ 1447242 w 2422397"/>
              <a:gd name="connsiteY74" fmla="*/ 2811546 h 6858000"/>
              <a:gd name="connsiteX75" fmla="*/ 1449881 w 2422397"/>
              <a:gd name="connsiteY75" fmla="*/ 2781535 h 6858000"/>
              <a:gd name="connsiteX76" fmla="*/ 1459218 w 2422397"/>
              <a:gd name="connsiteY76" fmla="*/ 2660724 h 6858000"/>
              <a:gd name="connsiteX77" fmla="*/ 1455455 w 2422397"/>
              <a:gd name="connsiteY77" fmla="*/ 2560980 h 6858000"/>
              <a:gd name="connsiteX78" fmla="*/ 1497362 w 2422397"/>
              <a:gd name="connsiteY78" fmla="*/ 2456303 h 6858000"/>
              <a:gd name="connsiteX79" fmla="*/ 1507343 w 2422397"/>
              <a:gd name="connsiteY79" fmla="*/ 2385923 h 6858000"/>
              <a:gd name="connsiteX80" fmla="*/ 1540772 w 2422397"/>
              <a:gd name="connsiteY80" fmla="*/ 2256097 h 6858000"/>
              <a:gd name="connsiteX81" fmla="*/ 1569381 w 2422397"/>
              <a:gd name="connsiteY81" fmla="*/ 2165158 h 6858000"/>
              <a:gd name="connsiteX82" fmla="*/ 1576109 w 2422397"/>
              <a:gd name="connsiteY82" fmla="*/ 2078660 h 6858000"/>
              <a:gd name="connsiteX83" fmla="*/ 1564751 w 2422397"/>
              <a:gd name="connsiteY83" fmla="*/ 2009574 h 6858000"/>
              <a:gd name="connsiteX84" fmla="*/ 1571917 w 2422397"/>
              <a:gd name="connsiteY84" fmla="*/ 1903700 h 6858000"/>
              <a:gd name="connsiteX85" fmla="*/ 1564944 w 2422397"/>
              <a:gd name="connsiteY85" fmla="*/ 1821321 h 6858000"/>
              <a:gd name="connsiteX86" fmla="*/ 1579022 w 2422397"/>
              <a:gd name="connsiteY86" fmla="*/ 1718757 h 6858000"/>
              <a:gd name="connsiteX87" fmla="*/ 1590196 w 2422397"/>
              <a:gd name="connsiteY87" fmla="*/ 1595914 h 6858000"/>
              <a:gd name="connsiteX88" fmla="*/ 1624363 w 2422397"/>
              <a:gd name="connsiteY88" fmla="*/ 1502483 h 6858000"/>
              <a:gd name="connsiteX89" fmla="*/ 1631539 w 2422397"/>
              <a:gd name="connsiteY89" fmla="*/ 1431520 h 6858000"/>
              <a:gd name="connsiteX90" fmla="*/ 1646296 w 2422397"/>
              <a:gd name="connsiteY90" fmla="*/ 1333057 h 6858000"/>
              <a:gd name="connsiteX91" fmla="*/ 1696091 w 2422397"/>
              <a:gd name="connsiteY91" fmla="*/ 1202078 h 6858000"/>
              <a:gd name="connsiteX92" fmla="*/ 1706993 w 2422397"/>
              <a:gd name="connsiteY92" fmla="*/ 1104797 h 6858000"/>
              <a:gd name="connsiteX93" fmla="*/ 1777273 w 2422397"/>
              <a:gd name="connsiteY93" fmla="*/ 916268 h 6858000"/>
              <a:gd name="connsiteX94" fmla="*/ 1850836 w 2422397"/>
              <a:gd name="connsiteY94" fmla="*/ 825516 h 6858000"/>
              <a:gd name="connsiteX95" fmla="*/ 1911831 w 2422397"/>
              <a:gd name="connsiteY95" fmla="*/ 696577 h 6858000"/>
              <a:gd name="connsiteX96" fmla="*/ 1942209 w 2422397"/>
              <a:gd name="connsiteY96" fmla="*/ 575807 h 6858000"/>
              <a:gd name="connsiteX97" fmla="*/ 1951374 w 2422397"/>
              <a:gd name="connsiteY97" fmla="*/ 556682 h 6858000"/>
              <a:gd name="connsiteX98" fmla="*/ 1951170 w 2422397"/>
              <a:gd name="connsiteY98" fmla="*/ 526639 h 6858000"/>
              <a:gd name="connsiteX99" fmla="*/ 1949059 w 2422397"/>
              <a:gd name="connsiteY99" fmla="*/ 405872 h 6858000"/>
              <a:gd name="connsiteX100" fmla="*/ 1954018 w 2422397"/>
              <a:gd name="connsiteY100" fmla="*/ 307622 h 6858000"/>
              <a:gd name="connsiteX101" fmla="*/ 1967790 w 2422397"/>
              <a:gd name="connsiteY101" fmla="*/ 198682 h 6858000"/>
              <a:gd name="connsiteX102" fmla="*/ 1971093 w 2422397"/>
              <a:gd name="connsiteY102" fmla="*/ 127747 h 6858000"/>
              <a:gd name="connsiteX103" fmla="*/ 1951841 w 2422397"/>
              <a:gd name="connsiteY103" fmla="*/ 4678 h 6858000"/>
              <a:gd name="connsiteX104" fmla="*/ 1953649 w 2422397"/>
              <a:gd name="connsiteY104"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24701 w 2422397"/>
              <a:gd name="connsiteY65" fmla="*/ 3622348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55455 w 2422397"/>
              <a:gd name="connsiteY76" fmla="*/ 2560980 h 6858000"/>
              <a:gd name="connsiteX77" fmla="*/ 1497362 w 2422397"/>
              <a:gd name="connsiteY77" fmla="*/ 2456303 h 6858000"/>
              <a:gd name="connsiteX78" fmla="*/ 1507343 w 2422397"/>
              <a:gd name="connsiteY78" fmla="*/ 2385923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06993 w 2422397"/>
              <a:gd name="connsiteY91" fmla="*/ 1104797 h 6858000"/>
              <a:gd name="connsiteX92" fmla="*/ 1777273 w 2422397"/>
              <a:gd name="connsiteY92" fmla="*/ 916268 h 6858000"/>
              <a:gd name="connsiteX93" fmla="*/ 1850836 w 2422397"/>
              <a:gd name="connsiteY93" fmla="*/ 825516 h 6858000"/>
              <a:gd name="connsiteX94" fmla="*/ 1911831 w 2422397"/>
              <a:gd name="connsiteY94" fmla="*/ 696577 h 6858000"/>
              <a:gd name="connsiteX95" fmla="*/ 1942209 w 2422397"/>
              <a:gd name="connsiteY95" fmla="*/ 575807 h 6858000"/>
              <a:gd name="connsiteX96" fmla="*/ 1951374 w 2422397"/>
              <a:gd name="connsiteY96" fmla="*/ 556682 h 6858000"/>
              <a:gd name="connsiteX97" fmla="*/ 1951170 w 2422397"/>
              <a:gd name="connsiteY97" fmla="*/ 526639 h 6858000"/>
              <a:gd name="connsiteX98" fmla="*/ 1949059 w 2422397"/>
              <a:gd name="connsiteY98" fmla="*/ 405872 h 6858000"/>
              <a:gd name="connsiteX99" fmla="*/ 1954018 w 2422397"/>
              <a:gd name="connsiteY99" fmla="*/ 307622 h 6858000"/>
              <a:gd name="connsiteX100" fmla="*/ 1967790 w 2422397"/>
              <a:gd name="connsiteY100" fmla="*/ 198682 h 6858000"/>
              <a:gd name="connsiteX101" fmla="*/ 1971093 w 2422397"/>
              <a:gd name="connsiteY101" fmla="*/ 127747 h 6858000"/>
              <a:gd name="connsiteX102" fmla="*/ 1951841 w 2422397"/>
              <a:gd name="connsiteY102" fmla="*/ 4678 h 6858000"/>
              <a:gd name="connsiteX103" fmla="*/ 1953649 w 2422397"/>
              <a:gd name="connsiteY103"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55455 w 2422397"/>
              <a:gd name="connsiteY76" fmla="*/ 2560980 h 6858000"/>
              <a:gd name="connsiteX77" fmla="*/ 1497362 w 2422397"/>
              <a:gd name="connsiteY77" fmla="*/ 2456303 h 6858000"/>
              <a:gd name="connsiteX78" fmla="*/ 1507343 w 2422397"/>
              <a:gd name="connsiteY78" fmla="*/ 2385923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06993 w 2422397"/>
              <a:gd name="connsiteY91" fmla="*/ 1104797 h 6858000"/>
              <a:gd name="connsiteX92" fmla="*/ 1777273 w 2422397"/>
              <a:gd name="connsiteY92" fmla="*/ 916268 h 6858000"/>
              <a:gd name="connsiteX93" fmla="*/ 1850836 w 2422397"/>
              <a:gd name="connsiteY93" fmla="*/ 825516 h 6858000"/>
              <a:gd name="connsiteX94" fmla="*/ 1911831 w 2422397"/>
              <a:gd name="connsiteY94" fmla="*/ 696577 h 6858000"/>
              <a:gd name="connsiteX95" fmla="*/ 1942209 w 2422397"/>
              <a:gd name="connsiteY95" fmla="*/ 575807 h 6858000"/>
              <a:gd name="connsiteX96" fmla="*/ 1951374 w 2422397"/>
              <a:gd name="connsiteY96" fmla="*/ 556682 h 6858000"/>
              <a:gd name="connsiteX97" fmla="*/ 1951170 w 2422397"/>
              <a:gd name="connsiteY97" fmla="*/ 526639 h 6858000"/>
              <a:gd name="connsiteX98" fmla="*/ 1949059 w 2422397"/>
              <a:gd name="connsiteY98" fmla="*/ 405872 h 6858000"/>
              <a:gd name="connsiteX99" fmla="*/ 1954018 w 2422397"/>
              <a:gd name="connsiteY99" fmla="*/ 307622 h 6858000"/>
              <a:gd name="connsiteX100" fmla="*/ 1967790 w 2422397"/>
              <a:gd name="connsiteY100" fmla="*/ 198682 h 6858000"/>
              <a:gd name="connsiteX101" fmla="*/ 1971093 w 2422397"/>
              <a:gd name="connsiteY101" fmla="*/ 127747 h 6858000"/>
              <a:gd name="connsiteX102" fmla="*/ 1951841 w 2422397"/>
              <a:gd name="connsiteY102" fmla="*/ 4678 h 6858000"/>
              <a:gd name="connsiteX103" fmla="*/ 1953649 w 2422397"/>
              <a:gd name="connsiteY103"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497362 w 2422397"/>
              <a:gd name="connsiteY77" fmla="*/ 2456303 h 6858000"/>
              <a:gd name="connsiteX78" fmla="*/ 1507343 w 2422397"/>
              <a:gd name="connsiteY78" fmla="*/ 2385923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06993 w 2422397"/>
              <a:gd name="connsiteY91" fmla="*/ 1104797 h 6858000"/>
              <a:gd name="connsiteX92" fmla="*/ 1777273 w 2422397"/>
              <a:gd name="connsiteY92" fmla="*/ 916268 h 6858000"/>
              <a:gd name="connsiteX93" fmla="*/ 1850836 w 2422397"/>
              <a:gd name="connsiteY93" fmla="*/ 825516 h 6858000"/>
              <a:gd name="connsiteX94" fmla="*/ 1911831 w 2422397"/>
              <a:gd name="connsiteY94" fmla="*/ 696577 h 6858000"/>
              <a:gd name="connsiteX95" fmla="*/ 1942209 w 2422397"/>
              <a:gd name="connsiteY95" fmla="*/ 575807 h 6858000"/>
              <a:gd name="connsiteX96" fmla="*/ 1951374 w 2422397"/>
              <a:gd name="connsiteY96" fmla="*/ 556682 h 6858000"/>
              <a:gd name="connsiteX97" fmla="*/ 1951170 w 2422397"/>
              <a:gd name="connsiteY97" fmla="*/ 526639 h 6858000"/>
              <a:gd name="connsiteX98" fmla="*/ 1949059 w 2422397"/>
              <a:gd name="connsiteY98" fmla="*/ 405872 h 6858000"/>
              <a:gd name="connsiteX99" fmla="*/ 1954018 w 2422397"/>
              <a:gd name="connsiteY99" fmla="*/ 307622 h 6858000"/>
              <a:gd name="connsiteX100" fmla="*/ 1967790 w 2422397"/>
              <a:gd name="connsiteY100" fmla="*/ 198682 h 6858000"/>
              <a:gd name="connsiteX101" fmla="*/ 1971093 w 2422397"/>
              <a:gd name="connsiteY101" fmla="*/ 127747 h 6858000"/>
              <a:gd name="connsiteX102" fmla="*/ 1951841 w 2422397"/>
              <a:gd name="connsiteY102" fmla="*/ 4678 h 6858000"/>
              <a:gd name="connsiteX103" fmla="*/ 1953649 w 2422397"/>
              <a:gd name="connsiteY103"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497362 w 2422397"/>
              <a:gd name="connsiteY77" fmla="*/ 2456303 h 6858000"/>
              <a:gd name="connsiteX78" fmla="*/ 1507343 w 2422397"/>
              <a:gd name="connsiteY78" fmla="*/ 2357874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06993 w 2422397"/>
              <a:gd name="connsiteY91" fmla="*/ 1104797 h 6858000"/>
              <a:gd name="connsiteX92" fmla="*/ 1777273 w 2422397"/>
              <a:gd name="connsiteY92" fmla="*/ 916268 h 6858000"/>
              <a:gd name="connsiteX93" fmla="*/ 1850836 w 2422397"/>
              <a:gd name="connsiteY93" fmla="*/ 825516 h 6858000"/>
              <a:gd name="connsiteX94" fmla="*/ 1911831 w 2422397"/>
              <a:gd name="connsiteY94" fmla="*/ 696577 h 6858000"/>
              <a:gd name="connsiteX95" fmla="*/ 1942209 w 2422397"/>
              <a:gd name="connsiteY95" fmla="*/ 575807 h 6858000"/>
              <a:gd name="connsiteX96" fmla="*/ 1951374 w 2422397"/>
              <a:gd name="connsiteY96" fmla="*/ 556682 h 6858000"/>
              <a:gd name="connsiteX97" fmla="*/ 1951170 w 2422397"/>
              <a:gd name="connsiteY97" fmla="*/ 526639 h 6858000"/>
              <a:gd name="connsiteX98" fmla="*/ 1949059 w 2422397"/>
              <a:gd name="connsiteY98" fmla="*/ 405872 h 6858000"/>
              <a:gd name="connsiteX99" fmla="*/ 1954018 w 2422397"/>
              <a:gd name="connsiteY99" fmla="*/ 307622 h 6858000"/>
              <a:gd name="connsiteX100" fmla="*/ 1967790 w 2422397"/>
              <a:gd name="connsiteY100" fmla="*/ 198682 h 6858000"/>
              <a:gd name="connsiteX101" fmla="*/ 1971093 w 2422397"/>
              <a:gd name="connsiteY101" fmla="*/ 127747 h 6858000"/>
              <a:gd name="connsiteX102" fmla="*/ 1951841 w 2422397"/>
              <a:gd name="connsiteY102" fmla="*/ 4678 h 6858000"/>
              <a:gd name="connsiteX103" fmla="*/ 1953649 w 2422397"/>
              <a:gd name="connsiteY103"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519801 w 2422397"/>
              <a:gd name="connsiteY77" fmla="*/ 2467523 h 6858000"/>
              <a:gd name="connsiteX78" fmla="*/ 1507343 w 2422397"/>
              <a:gd name="connsiteY78" fmla="*/ 2357874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06993 w 2422397"/>
              <a:gd name="connsiteY91" fmla="*/ 1104797 h 6858000"/>
              <a:gd name="connsiteX92" fmla="*/ 1777273 w 2422397"/>
              <a:gd name="connsiteY92" fmla="*/ 916268 h 6858000"/>
              <a:gd name="connsiteX93" fmla="*/ 1850836 w 2422397"/>
              <a:gd name="connsiteY93" fmla="*/ 825516 h 6858000"/>
              <a:gd name="connsiteX94" fmla="*/ 1911831 w 2422397"/>
              <a:gd name="connsiteY94" fmla="*/ 696577 h 6858000"/>
              <a:gd name="connsiteX95" fmla="*/ 1942209 w 2422397"/>
              <a:gd name="connsiteY95" fmla="*/ 575807 h 6858000"/>
              <a:gd name="connsiteX96" fmla="*/ 1951374 w 2422397"/>
              <a:gd name="connsiteY96" fmla="*/ 556682 h 6858000"/>
              <a:gd name="connsiteX97" fmla="*/ 1951170 w 2422397"/>
              <a:gd name="connsiteY97" fmla="*/ 526639 h 6858000"/>
              <a:gd name="connsiteX98" fmla="*/ 1949059 w 2422397"/>
              <a:gd name="connsiteY98" fmla="*/ 405872 h 6858000"/>
              <a:gd name="connsiteX99" fmla="*/ 1954018 w 2422397"/>
              <a:gd name="connsiteY99" fmla="*/ 307622 h 6858000"/>
              <a:gd name="connsiteX100" fmla="*/ 1967790 w 2422397"/>
              <a:gd name="connsiteY100" fmla="*/ 198682 h 6858000"/>
              <a:gd name="connsiteX101" fmla="*/ 1971093 w 2422397"/>
              <a:gd name="connsiteY101" fmla="*/ 127747 h 6858000"/>
              <a:gd name="connsiteX102" fmla="*/ 1951841 w 2422397"/>
              <a:gd name="connsiteY102" fmla="*/ 4678 h 6858000"/>
              <a:gd name="connsiteX103" fmla="*/ 1953649 w 2422397"/>
              <a:gd name="connsiteY103"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519801 w 2422397"/>
              <a:gd name="connsiteY77" fmla="*/ 2467523 h 6858000"/>
              <a:gd name="connsiteX78" fmla="*/ 1507343 w 2422397"/>
              <a:gd name="connsiteY78" fmla="*/ 2357874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06993 w 2422397"/>
              <a:gd name="connsiteY91" fmla="*/ 1104797 h 6858000"/>
              <a:gd name="connsiteX92" fmla="*/ 1777273 w 2422397"/>
              <a:gd name="connsiteY92" fmla="*/ 916268 h 6858000"/>
              <a:gd name="connsiteX93" fmla="*/ 1850836 w 2422397"/>
              <a:gd name="connsiteY93" fmla="*/ 825516 h 6858000"/>
              <a:gd name="connsiteX94" fmla="*/ 1911831 w 2422397"/>
              <a:gd name="connsiteY94" fmla="*/ 696577 h 6858000"/>
              <a:gd name="connsiteX95" fmla="*/ 1942209 w 2422397"/>
              <a:gd name="connsiteY95" fmla="*/ 575807 h 6858000"/>
              <a:gd name="connsiteX96" fmla="*/ 1951374 w 2422397"/>
              <a:gd name="connsiteY96" fmla="*/ 556682 h 6858000"/>
              <a:gd name="connsiteX97" fmla="*/ 1951170 w 2422397"/>
              <a:gd name="connsiteY97" fmla="*/ 526639 h 6858000"/>
              <a:gd name="connsiteX98" fmla="*/ 1949059 w 2422397"/>
              <a:gd name="connsiteY98" fmla="*/ 405872 h 6858000"/>
              <a:gd name="connsiteX99" fmla="*/ 1954018 w 2422397"/>
              <a:gd name="connsiteY99" fmla="*/ 307622 h 6858000"/>
              <a:gd name="connsiteX100" fmla="*/ 1967790 w 2422397"/>
              <a:gd name="connsiteY100" fmla="*/ 198682 h 6858000"/>
              <a:gd name="connsiteX101" fmla="*/ 1971093 w 2422397"/>
              <a:gd name="connsiteY101" fmla="*/ 127747 h 6858000"/>
              <a:gd name="connsiteX102" fmla="*/ 1951841 w 2422397"/>
              <a:gd name="connsiteY102" fmla="*/ 4678 h 6858000"/>
              <a:gd name="connsiteX103" fmla="*/ 1953649 w 2422397"/>
              <a:gd name="connsiteY103"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519801 w 2422397"/>
              <a:gd name="connsiteY77" fmla="*/ 2467523 h 6858000"/>
              <a:gd name="connsiteX78" fmla="*/ 1507343 w 2422397"/>
              <a:gd name="connsiteY78" fmla="*/ 2357874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06993 w 2422397"/>
              <a:gd name="connsiteY91" fmla="*/ 1104797 h 6858000"/>
              <a:gd name="connsiteX92" fmla="*/ 1850836 w 2422397"/>
              <a:gd name="connsiteY92" fmla="*/ 825516 h 6858000"/>
              <a:gd name="connsiteX93" fmla="*/ 1911831 w 2422397"/>
              <a:gd name="connsiteY93" fmla="*/ 696577 h 6858000"/>
              <a:gd name="connsiteX94" fmla="*/ 1942209 w 2422397"/>
              <a:gd name="connsiteY94" fmla="*/ 575807 h 6858000"/>
              <a:gd name="connsiteX95" fmla="*/ 1951374 w 2422397"/>
              <a:gd name="connsiteY95" fmla="*/ 556682 h 6858000"/>
              <a:gd name="connsiteX96" fmla="*/ 1951170 w 2422397"/>
              <a:gd name="connsiteY96" fmla="*/ 526639 h 6858000"/>
              <a:gd name="connsiteX97" fmla="*/ 1949059 w 2422397"/>
              <a:gd name="connsiteY97" fmla="*/ 405872 h 6858000"/>
              <a:gd name="connsiteX98" fmla="*/ 1954018 w 2422397"/>
              <a:gd name="connsiteY98" fmla="*/ 307622 h 6858000"/>
              <a:gd name="connsiteX99" fmla="*/ 1967790 w 2422397"/>
              <a:gd name="connsiteY99" fmla="*/ 198682 h 6858000"/>
              <a:gd name="connsiteX100" fmla="*/ 1971093 w 2422397"/>
              <a:gd name="connsiteY100" fmla="*/ 127747 h 6858000"/>
              <a:gd name="connsiteX101" fmla="*/ 1951841 w 2422397"/>
              <a:gd name="connsiteY101" fmla="*/ 4678 h 6858000"/>
              <a:gd name="connsiteX102" fmla="*/ 1953649 w 2422397"/>
              <a:gd name="connsiteY102"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519801 w 2422397"/>
              <a:gd name="connsiteY77" fmla="*/ 2467523 h 6858000"/>
              <a:gd name="connsiteX78" fmla="*/ 1507343 w 2422397"/>
              <a:gd name="connsiteY78" fmla="*/ 2357874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35042 w 2422397"/>
              <a:gd name="connsiteY91" fmla="*/ 1076748 h 6858000"/>
              <a:gd name="connsiteX92" fmla="*/ 1850836 w 2422397"/>
              <a:gd name="connsiteY92" fmla="*/ 825516 h 6858000"/>
              <a:gd name="connsiteX93" fmla="*/ 1911831 w 2422397"/>
              <a:gd name="connsiteY93" fmla="*/ 696577 h 6858000"/>
              <a:gd name="connsiteX94" fmla="*/ 1942209 w 2422397"/>
              <a:gd name="connsiteY94" fmla="*/ 575807 h 6858000"/>
              <a:gd name="connsiteX95" fmla="*/ 1951374 w 2422397"/>
              <a:gd name="connsiteY95" fmla="*/ 556682 h 6858000"/>
              <a:gd name="connsiteX96" fmla="*/ 1951170 w 2422397"/>
              <a:gd name="connsiteY96" fmla="*/ 526639 h 6858000"/>
              <a:gd name="connsiteX97" fmla="*/ 1949059 w 2422397"/>
              <a:gd name="connsiteY97" fmla="*/ 405872 h 6858000"/>
              <a:gd name="connsiteX98" fmla="*/ 1954018 w 2422397"/>
              <a:gd name="connsiteY98" fmla="*/ 307622 h 6858000"/>
              <a:gd name="connsiteX99" fmla="*/ 1967790 w 2422397"/>
              <a:gd name="connsiteY99" fmla="*/ 198682 h 6858000"/>
              <a:gd name="connsiteX100" fmla="*/ 1971093 w 2422397"/>
              <a:gd name="connsiteY100" fmla="*/ 127747 h 6858000"/>
              <a:gd name="connsiteX101" fmla="*/ 1951841 w 2422397"/>
              <a:gd name="connsiteY101" fmla="*/ 4678 h 6858000"/>
              <a:gd name="connsiteX102" fmla="*/ 1953649 w 2422397"/>
              <a:gd name="connsiteY102"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519801 w 2422397"/>
              <a:gd name="connsiteY77" fmla="*/ 2467523 h 6858000"/>
              <a:gd name="connsiteX78" fmla="*/ 1507343 w 2422397"/>
              <a:gd name="connsiteY78" fmla="*/ 2357874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35042 w 2422397"/>
              <a:gd name="connsiteY91" fmla="*/ 1076748 h 6858000"/>
              <a:gd name="connsiteX92" fmla="*/ 1890105 w 2422397"/>
              <a:gd name="connsiteY92" fmla="*/ 825516 h 6858000"/>
              <a:gd name="connsiteX93" fmla="*/ 1911831 w 2422397"/>
              <a:gd name="connsiteY93" fmla="*/ 696577 h 6858000"/>
              <a:gd name="connsiteX94" fmla="*/ 1942209 w 2422397"/>
              <a:gd name="connsiteY94" fmla="*/ 575807 h 6858000"/>
              <a:gd name="connsiteX95" fmla="*/ 1951374 w 2422397"/>
              <a:gd name="connsiteY95" fmla="*/ 556682 h 6858000"/>
              <a:gd name="connsiteX96" fmla="*/ 1951170 w 2422397"/>
              <a:gd name="connsiteY96" fmla="*/ 526639 h 6858000"/>
              <a:gd name="connsiteX97" fmla="*/ 1949059 w 2422397"/>
              <a:gd name="connsiteY97" fmla="*/ 405872 h 6858000"/>
              <a:gd name="connsiteX98" fmla="*/ 1954018 w 2422397"/>
              <a:gd name="connsiteY98" fmla="*/ 307622 h 6858000"/>
              <a:gd name="connsiteX99" fmla="*/ 1967790 w 2422397"/>
              <a:gd name="connsiteY99" fmla="*/ 198682 h 6858000"/>
              <a:gd name="connsiteX100" fmla="*/ 1971093 w 2422397"/>
              <a:gd name="connsiteY100" fmla="*/ 127747 h 6858000"/>
              <a:gd name="connsiteX101" fmla="*/ 1951841 w 2422397"/>
              <a:gd name="connsiteY101" fmla="*/ 4678 h 6858000"/>
              <a:gd name="connsiteX102" fmla="*/ 1953649 w 2422397"/>
              <a:gd name="connsiteY102"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519801 w 2422397"/>
              <a:gd name="connsiteY77" fmla="*/ 2467523 h 6858000"/>
              <a:gd name="connsiteX78" fmla="*/ 1507343 w 2422397"/>
              <a:gd name="connsiteY78" fmla="*/ 2357874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35042 w 2422397"/>
              <a:gd name="connsiteY91" fmla="*/ 1076748 h 6858000"/>
              <a:gd name="connsiteX92" fmla="*/ 1890105 w 2422397"/>
              <a:gd name="connsiteY92" fmla="*/ 825516 h 6858000"/>
              <a:gd name="connsiteX93" fmla="*/ 1911831 w 2422397"/>
              <a:gd name="connsiteY93" fmla="*/ 696577 h 6858000"/>
              <a:gd name="connsiteX94" fmla="*/ 1942209 w 2422397"/>
              <a:gd name="connsiteY94" fmla="*/ 575807 h 6858000"/>
              <a:gd name="connsiteX95" fmla="*/ 1951374 w 2422397"/>
              <a:gd name="connsiteY95" fmla="*/ 556682 h 6858000"/>
              <a:gd name="connsiteX96" fmla="*/ 1951170 w 2422397"/>
              <a:gd name="connsiteY96" fmla="*/ 526639 h 6858000"/>
              <a:gd name="connsiteX97" fmla="*/ 1954018 w 2422397"/>
              <a:gd name="connsiteY97" fmla="*/ 307622 h 6858000"/>
              <a:gd name="connsiteX98" fmla="*/ 1967790 w 2422397"/>
              <a:gd name="connsiteY98" fmla="*/ 198682 h 6858000"/>
              <a:gd name="connsiteX99" fmla="*/ 1971093 w 2422397"/>
              <a:gd name="connsiteY99" fmla="*/ 127747 h 6858000"/>
              <a:gd name="connsiteX100" fmla="*/ 1951841 w 2422397"/>
              <a:gd name="connsiteY100" fmla="*/ 4678 h 6858000"/>
              <a:gd name="connsiteX101" fmla="*/ 1953649 w 2422397"/>
              <a:gd name="connsiteY101"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519801 w 2422397"/>
              <a:gd name="connsiteY77" fmla="*/ 2467523 h 6858000"/>
              <a:gd name="connsiteX78" fmla="*/ 1507343 w 2422397"/>
              <a:gd name="connsiteY78" fmla="*/ 2357874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35042 w 2422397"/>
              <a:gd name="connsiteY91" fmla="*/ 1076748 h 6858000"/>
              <a:gd name="connsiteX92" fmla="*/ 1890105 w 2422397"/>
              <a:gd name="connsiteY92" fmla="*/ 825516 h 6858000"/>
              <a:gd name="connsiteX93" fmla="*/ 1911831 w 2422397"/>
              <a:gd name="connsiteY93" fmla="*/ 696577 h 6858000"/>
              <a:gd name="connsiteX94" fmla="*/ 1942209 w 2422397"/>
              <a:gd name="connsiteY94" fmla="*/ 575807 h 6858000"/>
              <a:gd name="connsiteX95" fmla="*/ 1951374 w 2422397"/>
              <a:gd name="connsiteY95" fmla="*/ 556682 h 6858000"/>
              <a:gd name="connsiteX96" fmla="*/ 1951170 w 2422397"/>
              <a:gd name="connsiteY96" fmla="*/ 526639 h 6858000"/>
              <a:gd name="connsiteX97" fmla="*/ 1987677 w 2422397"/>
              <a:gd name="connsiteY97" fmla="*/ 330061 h 6858000"/>
              <a:gd name="connsiteX98" fmla="*/ 1967790 w 2422397"/>
              <a:gd name="connsiteY98" fmla="*/ 198682 h 6858000"/>
              <a:gd name="connsiteX99" fmla="*/ 1971093 w 2422397"/>
              <a:gd name="connsiteY99" fmla="*/ 127747 h 6858000"/>
              <a:gd name="connsiteX100" fmla="*/ 1951841 w 2422397"/>
              <a:gd name="connsiteY100" fmla="*/ 4678 h 6858000"/>
              <a:gd name="connsiteX101" fmla="*/ 1953649 w 2422397"/>
              <a:gd name="connsiteY10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422397" h="6858000">
                <a:moveTo>
                  <a:pt x="1953649" y="0"/>
                </a:moveTo>
                <a:lnTo>
                  <a:pt x="2422397" y="0"/>
                </a:lnTo>
                <a:lnTo>
                  <a:pt x="2422397" y="6858000"/>
                </a:lnTo>
                <a:lnTo>
                  <a:pt x="0" y="6858000"/>
                </a:lnTo>
                <a:lnTo>
                  <a:pt x="19858" y="6793329"/>
                </a:lnTo>
                <a:cubicBezTo>
                  <a:pt x="42769" y="6729276"/>
                  <a:pt x="55252" y="6812236"/>
                  <a:pt x="63278" y="6702245"/>
                </a:cubicBezTo>
                <a:cubicBezTo>
                  <a:pt x="77123" y="6709403"/>
                  <a:pt x="81770" y="6700737"/>
                  <a:pt x="83839" y="6677678"/>
                </a:cubicBezTo>
                <a:cubicBezTo>
                  <a:pt x="95740" y="6647685"/>
                  <a:pt x="120684" y="6687998"/>
                  <a:pt x="117966" y="6636037"/>
                </a:cubicBezTo>
                <a:cubicBezTo>
                  <a:pt x="132113" y="6614269"/>
                  <a:pt x="155186" y="6568118"/>
                  <a:pt x="168724" y="6547069"/>
                </a:cubicBezTo>
                <a:cubicBezTo>
                  <a:pt x="182500" y="6520811"/>
                  <a:pt x="156942" y="6483313"/>
                  <a:pt x="199197" y="6509743"/>
                </a:cubicBezTo>
                <a:cubicBezTo>
                  <a:pt x="204521" y="6468877"/>
                  <a:pt x="221716" y="6484779"/>
                  <a:pt x="247224" y="6455839"/>
                </a:cubicBezTo>
                <a:cubicBezTo>
                  <a:pt x="246715" y="6427188"/>
                  <a:pt x="256832" y="6419751"/>
                  <a:pt x="270687" y="6418363"/>
                </a:cubicBezTo>
                <a:cubicBezTo>
                  <a:pt x="286394" y="6376676"/>
                  <a:pt x="314554" y="6359162"/>
                  <a:pt x="339376" y="6322934"/>
                </a:cubicBezTo>
                <a:cubicBezTo>
                  <a:pt x="368253" y="6289592"/>
                  <a:pt x="420802" y="6241482"/>
                  <a:pt x="443949" y="6218313"/>
                </a:cubicBezTo>
                <a:lnTo>
                  <a:pt x="478259" y="6183918"/>
                </a:lnTo>
                <a:cubicBezTo>
                  <a:pt x="479546" y="6178262"/>
                  <a:pt x="480824" y="6175024"/>
                  <a:pt x="482177" y="6173358"/>
                </a:cubicBezTo>
                <a:lnTo>
                  <a:pt x="482556" y="6173443"/>
                </a:lnTo>
                <a:lnTo>
                  <a:pt x="485673" y="6162875"/>
                </a:lnTo>
                <a:cubicBezTo>
                  <a:pt x="490289" y="6144248"/>
                  <a:pt x="521395" y="6129912"/>
                  <a:pt x="524588" y="6111327"/>
                </a:cubicBezTo>
                <a:cubicBezTo>
                  <a:pt x="545199" y="6117591"/>
                  <a:pt x="520376" y="6032883"/>
                  <a:pt x="547843" y="6075666"/>
                </a:cubicBezTo>
                <a:cubicBezTo>
                  <a:pt x="553033" y="6051683"/>
                  <a:pt x="545320" y="6023873"/>
                  <a:pt x="562259" y="6054865"/>
                </a:cubicBezTo>
                <a:cubicBezTo>
                  <a:pt x="564526" y="6047659"/>
                  <a:pt x="567747" y="6045453"/>
                  <a:pt x="571463" y="6045606"/>
                </a:cubicBezTo>
                <a:lnTo>
                  <a:pt x="584071" y="5992286"/>
                </a:lnTo>
                <a:lnTo>
                  <a:pt x="587812" y="5987907"/>
                </a:lnTo>
                <a:lnTo>
                  <a:pt x="592115" y="5949187"/>
                </a:lnTo>
                <a:lnTo>
                  <a:pt x="595889" y="5931081"/>
                </a:lnTo>
                <a:lnTo>
                  <a:pt x="593758" y="5922047"/>
                </a:lnTo>
                <a:cubicBezTo>
                  <a:pt x="593232" y="5914467"/>
                  <a:pt x="594765" y="5906406"/>
                  <a:pt x="600949" y="5897316"/>
                </a:cubicBezTo>
                <a:lnTo>
                  <a:pt x="602981" y="5895955"/>
                </a:lnTo>
                <a:lnTo>
                  <a:pt x="604430" y="5870052"/>
                </a:lnTo>
                <a:cubicBezTo>
                  <a:pt x="604113" y="5860761"/>
                  <a:pt x="634607" y="5824080"/>
                  <a:pt x="631983" y="5814475"/>
                </a:cubicBezTo>
                <a:cubicBezTo>
                  <a:pt x="646933" y="5748071"/>
                  <a:pt x="684460" y="5592893"/>
                  <a:pt x="699739" y="5516509"/>
                </a:cubicBezTo>
                <a:cubicBezTo>
                  <a:pt x="710735" y="5477214"/>
                  <a:pt x="721727" y="5401610"/>
                  <a:pt x="723657" y="5356170"/>
                </a:cubicBezTo>
                <a:cubicBezTo>
                  <a:pt x="723658" y="5356139"/>
                  <a:pt x="723659" y="5356108"/>
                  <a:pt x="723661" y="5356076"/>
                </a:cubicBezTo>
                <a:cubicBezTo>
                  <a:pt x="724227" y="5340448"/>
                  <a:pt x="724792" y="5324821"/>
                  <a:pt x="725358" y="5309193"/>
                </a:cubicBezTo>
                <a:lnTo>
                  <a:pt x="726926" y="5311182"/>
                </a:lnTo>
                <a:cubicBezTo>
                  <a:pt x="727205" y="5309022"/>
                  <a:pt x="727483" y="5306862"/>
                  <a:pt x="727761" y="5304702"/>
                </a:cubicBezTo>
                <a:cubicBezTo>
                  <a:pt x="728980" y="5300689"/>
                  <a:pt x="730634" y="5299849"/>
                  <a:pt x="732974" y="5303522"/>
                </a:cubicBezTo>
                <a:lnTo>
                  <a:pt x="762873" y="5269094"/>
                </a:lnTo>
                <a:lnTo>
                  <a:pt x="784867" y="5235785"/>
                </a:lnTo>
                <a:cubicBezTo>
                  <a:pt x="792922" y="5219992"/>
                  <a:pt x="786676" y="5159363"/>
                  <a:pt x="796271" y="5175473"/>
                </a:cubicBezTo>
                <a:cubicBezTo>
                  <a:pt x="778757" y="5082200"/>
                  <a:pt x="818431" y="5108289"/>
                  <a:pt x="821529" y="5012929"/>
                </a:cubicBezTo>
                <a:cubicBezTo>
                  <a:pt x="868827" y="4980943"/>
                  <a:pt x="828924" y="4992027"/>
                  <a:pt x="846340" y="4944976"/>
                </a:cubicBezTo>
                <a:cubicBezTo>
                  <a:pt x="809217" y="4943653"/>
                  <a:pt x="878251" y="4892572"/>
                  <a:pt x="840157" y="4872869"/>
                </a:cubicBezTo>
                <a:cubicBezTo>
                  <a:pt x="844532" y="4864931"/>
                  <a:pt x="849972" y="4857863"/>
                  <a:pt x="855718" y="4850916"/>
                </a:cubicBezTo>
                <a:lnTo>
                  <a:pt x="858709" y="4847264"/>
                </a:lnTo>
                <a:lnTo>
                  <a:pt x="863990" y="4829718"/>
                </a:lnTo>
                <a:lnTo>
                  <a:pt x="873842" y="4828439"/>
                </a:lnTo>
                <a:lnTo>
                  <a:pt x="887779" y="4804655"/>
                </a:lnTo>
                <a:lnTo>
                  <a:pt x="893894" y="4777060"/>
                </a:lnTo>
                <a:lnTo>
                  <a:pt x="883546" y="4777089"/>
                </a:lnTo>
                <a:cubicBezTo>
                  <a:pt x="883635" y="4776246"/>
                  <a:pt x="883723" y="4775402"/>
                  <a:pt x="883812" y="4774559"/>
                </a:cubicBezTo>
                <a:cubicBezTo>
                  <a:pt x="889352" y="4740245"/>
                  <a:pt x="897422" y="4710432"/>
                  <a:pt x="903401" y="4679442"/>
                </a:cubicBezTo>
                <a:cubicBezTo>
                  <a:pt x="907602" y="4662863"/>
                  <a:pt x="912023" y="4655463"/>
                  <a:pt x="916253" y="4651970"/>
                </a:cubicBezTo>
                <a:lnTo>
                  <a:pt x="922608" y="4649785"/>
                </a:lnTo>
                <a:lnTo>
                  <a:pt x="924139" y="4631605"/>
                </a:lnTo>
                <a:cubicBezTo>
                  <a:pt x="930019" y="4603591"/>
                  <a:pt x="977465" y="4548305"/>
                  <a:pt x="985938" y="4515358"/>
                </a:cubicBezTo>
                <a:cubicBezTo>
                  <a:pt x="1000521" y="4468809"/>
                  <a:pt x="1001031" y="4398546"/>
                  <a:pt x="1011638" y="4352312"/>
                </a:cubicBezTo>
                <a:cubicBezTo>
                  <a:pt x="999171" y="4322984"/>
                  <a:pt x="1036712" y="4297443"/>
                  <a:pt x="1049579" y="4237953"/>
                </a:cubicBezTo>
                <a:cubicBezTo>
                  <a:pt x="1034947" y="4205504"/>
                  <a:pt x="1058502" y="4197944"/>
                  <a:pt x="1041314" y="4139706"/>
                </a:cubicBezTo>
                <a:cubicBezTo>
                  <a:pt x="1044116" y="4138580"/>
                  <a:pt x="1046813" y="4136885"/>
                  <a:pt x="1049328" y="4134671"/>
                </a:cubicBezTo>
                <a:cubicBezTo>
                  <a:pt x="1063926" y="4121829"/>
                  <a:pt x="1069213" y="4094735"/>
                  <a:pt x="1061133" y="4074160"/>
                </a:cubicBezTo>
                <a:cubicBezTo>
                  <a:pt x="1040322" y="3983713"/>
                  <a:pt x="1054371" y="3913536"/>
                  <a:pt x="1059121" y="3844497"/>
                </a:cubicBezTo>
                <a:cubicBezTo>
                  <a:pt x="1068381" y="3767866"/>
                  <a:pt x="1099542" y="3832893"/>
                  <a:pt x="1083386" y="3726730"/>
                </a:cubicBezTo>
                <a:cubicBezTo>
                  <a:pt x="1099146" y="3721970"/>
                  <a:pt x="1101983" y="3710351"/>
                  <a:pt x="1098990" y="3687782"/>
                </a:cubicBezTo>
                <a:cubicBezTo>
                  <a:pt x="1104533" y="3650944"/>
                  <a:pt x="1161436" y="3588678"/>
                  <a:pt x="1147140" y="3543810"/>
                </a:cubicBezTo>
                <a:cubicBezTo>
                  <a:pt x="1160621" y="3502844"/>
                  <a:pt x="1164478" y="3486683"/>
                  <a:pt x="1179877" y="3441984"/>
                </a:cubicBezTo>
                <a:cubicBezTo>
                  <a:pt x="1176270" y="3400635"/>
                  <a:pt x="1197396" y="3401080"/>
                  <a:pt x="1217096" y="3354156"/>
                </a:cubicBezTo>
                <a:cubicBezTo>
                  <a:pt x="1210227" y="3328615"/>
                  <a:pt x="1218935" y="3313665"/>
                  <a:pt x="1232811" y="3301153"/>
                </a:cubicBezTo>
                <a:cubicBezTo>
                  <a:pt x="1239655" y="3250638"/>
                  <a:pt x="1264601" y="3211909"/>
                  <a:pt x="1281985" y="3158933"/>
                </a:cubicBezTo>
                <a:cubicBezTo>
                  <a:pt x="1281309" y="3094002"/>
                  <a:pt x="1317544" y="3075087"/>
                  <a:pt x="1335997" y="3018423"/>
                </a:cubicBezTo>
                <a:cubicBezTo>
                  <a:pt x="1319548" y="2948716"/>
                  <a:pt x="1385893" y="2996429"/>
                  <a:pt x="1394864" y="2946152"/>
                </a:cubicBezTo>
                <a:cubicBezTo>
                  <a:pt x="1386054" y="2855081"/>
                  <a:pt x="1417868" y="2957394"/>
                  <a:pt x="1436360" y="2829469"/>
                </a:cubicBezTo>
                <a:cubicBezTo>
                  <a:pt x="1433456" y="2820666"/>
                  <a:pt x="1441456" y="2807478"/>
                  <a:pt x="1447242" y="2811546"/>
                </a:cubicBezTo>
                <a:cubicBezTo>
                  <a:pt x="1447128" y="2802912"/>
                  <a:pt x="1439623" y="2779356"/>
                  <a:pt x="1449881" y="2781535"/>
                </a:cubicBezTo>
                <a:cubicBezTo>
                  <a:pt x="1460050" y="2742552"/>
                  <a:pt x="1463265" y="2700943"/>
                  <a:pt x="1459218" y="2660724"/>
                </a:cubicBezTo>
                <a:cubicBezTo>
                  <a:pt x="1493445" y="2591685"/>
                  <a:pt x="1466236" y="2614008"/>
                  <a:pt x="1483504" y="2560980"/>
                </a:cubicBezTo>
                <a:cubicBezTo>
                  <a:pt x="1512916" y="2524928"/>
                  <a:pt x="1495288" y="2513130"/>
                  <a:pt x="1519801" y="2467523"/>
                </a:cubicBezTo>
                <a:cubicBezTo>
                  <a:pt x="1531326" y="2419682"/>
                  <a:pt x="1511699" y="2381655"/>
                  <a:pt x="1507343" y="2357874"/>
                </a:cubicBezTo>
                <a:cubicBezTo>
                  <a:pt x="1551636" y="2342193"/>
                  <a:pt x="1532391" y="2288926"/>
                  <a:pt x="1540772" y="2256097"/>
                </a:cubicBezTo>
                <a:cubicBezTo>
                  <a:pt x="1553381" y="2208714"/>
                  <a:pt x="1550634" y="2197000"/>
                  <a:pt x="1569381" y="2165158"/>
                </a:cubicBezTo>
                <a:cubicBezTo>
                  <a:pt x="1580105" y="2155928"/>
                  <a:pt x="1581085" y="2109597"/>
                  <a:pt x="1576109" y="2078660"/>
                </a:cubicBezTo>
                <a:cubicBezTo>
                  <a:pt x="1547799" y="2101317"/>
                  <a:pt x="1589878" y="2015526"/>
                  <a:pt x="1564751" y="2009574"/>
                </a:cubicBezTo>
                <a:cubicBezTo>
                  <a:pt x="1559571" y="1963291"/>
                  <a:pt x="1588815" y="1945661"/>
                  <a:pt x="1571917" y="1903700"/>
                </a:cubicBezTo>
                <a:cubicBezTo>
                  <a:pt x="1549507" y="1880543"/>
                  <a:pt x="1592171" y="1834174"/>
                  <a:pt x="1564944" y="1821321"/>
                </a:cubicBezTo>
                <a:cubicBezTo>
                  <a:pt x="1588094" y="1807284"/>
                  <a:pt x="1569084" y="1754663"/>
                  <a:pt x="1579022" y="1718757"/>
                </a:cubicBezTo>
                <a:cubicBezTo>
                  <a:pt x="1595838" y="1682773"/>
                  <a:pt x="1574235" y="1630904"/>
                  <a:pt x="1590196" y="1595914"/>
                </a:cubicBezTo>
                <a:cubicBezTo>
                  <a:pt x="1597786" y="1565262"/>
                  <a:pt x="1620889" y="1525339"/>
                  <a:pt x="1624363" y="1502483"/>
                </a:cubicBezTo>
                <a:cubicBezTo>
                  <a:pt x="1639643" y="1495767"/>
                  <a:pt x="1636662" y="1453480"/>
                  <a:pt x="1631539" y="1431520"/>
                </a:cubicBezTo>
                <a:cubicBezTo>
                  <a:pt x="1633585" y="1394352"/>
                  <a:pt x="1664810" y="1375650"/>
                  <a:pt x="1646296" y="1333057"/>
                </a:cubicBezTo>
                <a:cubicBezTo>
                  <a:pt x="1647212" y="1290268"/>
                  <a:pt x="1695950" y="1251319"/>
                  <a:pt x="1696091" y="1202078"/>
                </a:cubicBezTo>
                <a:cubicBezTo>
                  <a:pt x="1689295" y="1170314"/>
                  <a:pt x="1726633" y="1136633"/>
                  <a:pt x="1735042" y="1076748"/>
                </a:cubicBezTo>
                <a:cubicBezTo>
                  <a:pt x="1760833" y="1013988"/>
                  <a:pt x="1855965" y="893553"/>
                  <a:pt x="1890105" y="825516"/>
                </a:cubicBezTo>
                <a:cubicBezTo>
                  <a:pt x="1894319" y="763149"/>
                  <a:pt x="1907634" y="747482"/>
                  <a:pt x="1911831" y="696577"/>
                </a:cubicBezTo>
                <a:cubicBezTo>
                  <a:pt x="1894422" y="607554"/>
                  <a:pt x="1935856" y="704780"/>
                  <a:pt x="1942209" y="575807"/>
                </a:cubicBezTo>
                <a:cubicBezTo>
                  <a:pt x="1938478" y="567461"/>
                  <a:pt x="1945215" y="553391"/>
                  <a:pt x="1951374" y="556682"/>
                </a:cubicBezTo>
                <a:cubicBezTo>
                  <a:pt x="1950445" y="548151"/>
                  <a:pt x="1940725" y="525788"/>
                  <a:pt x="1951170" y="526639"/>
                </a:cubicBezTo>
                <a:cubicBezTo>
                  <a:pt x="1951611" y="485129"/>
                  <a:pt x="1984907" y="384720"/>
                  <a:pt x="1987677" y="330061"/>
                </a:cubicBezTo>
                <a:cubicBezTo>
                  <a:pt x="2013622" y="290636"/>
                  <a:pt x="1947639" y="246940"/>
                  <a:pt x="1967790" y="198682"/>
                </a:cubicBezTo>
                <a:cubicBezTo>
                  <a:pt x="1937165" y="171513"/>
                  <a:pt x="1977692" y="150734"/>
                  <a:pt x="1971093" y="127747"/>
                </a:cubicBezTo>
                <a:cubicBezTo>
                  <a:pt x="2013820" y="106594"/>
                  <a:pt x="1946583" y="38239"/>
                  <a:pt x="1951841" y="4678"/>
                </a:cubicBezTo>
                <a:lnTo>
                  <a:pt x="1953649"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91022-23B6-D890-C651-01D288AF51B1}"/>
              </a:ext>
            </a:extLst>
          </p:cNvPr>
          <p:cNvSpPr>
            <a:spLocks noGrp="1"/>
          </p:cNvSpPr>
          <p:nvPr>
            <p:ph type="title"/>
          </p:nvPr>
        </p:nvSpPr>
        <p:spPr>
          <a:xfrm>
            <a:off x="1542553" y="609600"/>
            <a:ext cx="9112195" cy="932953"/>
          </a:xfrm>
        </p:spPr>
        <p:txBody>
          <a:bodyPr vert="horz" lIns="91440" tIns="45720" rIns="91440" bIns="45720" rtlCol="0" anchor="b">
            <a:normAutofit/>
          </a:bodyPr>
          <a:lstStyle/>
          <a:p>
            <a:pPr algn="ctr"/>
            <a:r>
              <a:rPr lang="en-US"/>
              <a:t>Discussion and Q&amp;A</a:t>
            </a:r>
          </a:p>
        </p:txBody>
      </p:sp>
      <p:pic>
        <p:nvPicPr>
          <p:cNvPr id="7" name="Graphic 6" descr="Questions">
            <a:extLst>
              <a:ext uri="{FF2B5EF4-FFF2-40B4-BE49-F238E27FC236}">
                <a16:creationId xmlns:a16="http://schemas.microsoft.com/office/drawing/2014/main" id="{86569968-DD9A-5607-2B62-3D22DE104D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60303" y="1982146"/>
            <a:ext cx="3271393" cy="3271393"/>
          </a:xfrm>
          <a:prstGeom prst="rect">
            <a:avLst/>
          </a:prstGeom>
        </p:spPr>
      </p:pic>
      <p:sp>
        <p:nvSpPr>
          <p:cNvPr id="18" name="Freeform: Shape 17">
            <a:extLst>
              <a:ext uri="{FF2B5EF4-FFF2-40B4-BE49-F238E27FC236}">
                <a16:creationId xmlns:a16="http://schemas.microsoft.com/office/drawing/2014/main" id="{06A3FFF4-52D9-44D8-8971-2079F1B43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13350"/>
            <a:ext cx="2621065" cy="5144650"/>
          </a:xfrm>
          <a:custGeom>
            <a:avLst/>
            <a:gdLst>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2054287 w 2621065"/>
              <a:gd name="connsiteY84" fmla="*/ 4020666 h 5144650"/>
              <a:gd name="connsiteX85" fmla="*/ 2105455 w 2621065"/>
              <a:gd name="connsiteY85" fmla="*/ 4030666 h 5144650"/>
              <a:gd name="connsiteX86" fmla="*/ 2109208 w 2621065"/>
              <a:gd name="connsiteY86" fmla="*/ 4034091 h 5144650"/>
              <a:gd name="connsiteX87" fmla="*/ 2114159 w 2621065"/>
              <a:gd name="connsiteY87" fmla="*/ 4047777 h 5144650"/>
              <a:gd name="connsiteX88" fmla="*/ 2168943 w 2621065"/>
              <a:gd name="connsiteY88" fmla="*/ 4139227 h 5144650"/>
              <a:gd name="connsiteX89" fmla="*/ 2222521 w 2621065"/>
              <a:gd name="connsiteY89" fmla="*/ 4263395 h 5144650"/>
              <a:gd name="connsiteX90" fmla="*/ 2241588 w 2621065"/>
              <a:gd name="connsiteY90" fmla="*/ 4306265 h 5144650"/>
              <a:gd name="connsiteX91" fmla="*/ 2277640 w 2621065"/>
              <a:gd name="connsiteY91" fmla="*/ 4462156 h 5144650"/>
              <a:gd name="connsiteX92" fmla="*/ 2332737 w 2621065"/>
              <a:gd name="connsiteY92" fmla="*/ 4624013 h 5144650"/>
              <a:gd name="connsiteX93" fmla="*/ 2379211 w 2621065"/>
              <a:gd name="connsiteY93" fmla="*/ 4692084 h 5144650"/>
              <a:gd name="connsiteX94" fmla="*/ 2437986 w 2621065"/>
              <a:gd name="connsiteY94" fmla="*/ 4815024 h 5144650"/>
              <a:gd name="connsiteX95" fmla="*/ 2466665 w 2621065"/>
              <a:gd name="connsiteY95" fmla="*/ 4853969 h 5144650"/>
              <a:gd name="connsiteX96" fmla="*/ 2469772 w 2621065"/>
              <a:gd name="connsiteY96" fmla="*/ 4906386 h 5144650"/>
              <a:gd name="connsiteX97" fmla="*/ 2485381 w 2621065"/>
              <a:gd name="connsiteY97" fmla="*/ 4916393 h 5144650"/>
              <a:gd name="connsiteX98" fmla="*/ 2494775 w 2621065"/>
              <a:gd name="connsiteY98" fmla="*/ 4928363 h 5144650"/>
              <a:gd name="connsiteX99" fmla="*/ 2503199 w 2621065"/>
              <a:gd name="connsiteY99" fmla="*/ 4925898 h 5144650"/>
              <a:gd name="connsiteX100" fmla="*/ 2517652 w 2621065"/>
              <a:gd name="connsiteY100" fmla="*/ 4937733 h 5144650"/>
              <a:gd name="connsiteX101" fmla="*/ 2527697 w 2621065"/>
              <a:gd name="connsiteY101" fmla="*/ 4958461 h 5144650"/>
              <a:gd name="connsiteX102" fmla="*/ 2567995 w 2621065"/>
              <a:gd name="connsiteY102" fmla="*/ 5062892 h 5144650"/>
              <a:gd name="connsiteX103" fmla="*/ 2596347 w 2621065"/>
              <a:gd name="connsiteY103" fmla="*/ 5121988 h 5144650"/>
              <a:gd name="connsiteX104" fmla="*/ 2613775 w 2621065"/>
              <a:gd name="connsiteY104" fmla="*/ 5139128 h 5144650"/>
              <a:gd name="connsiteX105" fmla="*/ 2621065 w 2621065"/>
              <a:gd name="connsiteY105" fmla="*/ 5144650 h 5144650"/>
              <a:gd name="connsiteX106" fmla="*/ 0 w 2621065"/>
              <a:gd name="connsiteY106" fmla="*/ 514465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2054287 w 2621065"/>
              <a:gd name="connsiteY84" fmla="*/ 4020666 h 5144650"/>
              <a:gd name="connsiteX85" fmla="*/ 2105455 w 2621065"/>
              <a:gd name="connsiteY85" fmla="*/ 4030666 h 5144650"/>
              <a:gd name="connsiteX86" fmla="*/ 2109208 w 2621065"/>
              <a:gd name="connsiteY86" fmla="*/ 4034091 h 5144650"/>
              <a:gd name="connsiteX87" fmla="*/ 2168943 w 2621065"/>
              <a:gd name="connsiteY87" fmla="*/ 4139227 h 5144650"/>
              <a:gd name="connsiteX88" fmla="*/ 2222521 w 2621065"/>
              <a:gd name="connsiteY88" fmla="*/ 4263395 h 5144650"/>
              <a:gd name="connsiteX89" fmla="*/ 2241588 w 2621065"/>
              <a:gd name="connsiteY89" fmla="*/ 4306265 h 5144650"/>
              <a:gd name="connsiteX90" fmla="*/ 2277640 w 2621065"/>
              <a:gd name="connsiteY90" fmla="*/ 446215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2054287 w 2621065"/>
              <a:gd name="connsiteY84" fmla="*/ 4020666 h 5144650"/>
              <a:gd name="connsiteX85" fmla="*/ 2105455 w 2621065"/>
              <a:gd name="connsiteY85" fmla="*/ 4030666 h 5144650"/>
              <a:gd name="connsiteX86" fmla="*/ 2072486 w 2621065"/>
              <a:gd name="connsiteY86" fmla="*/ 4180983 h 5144650"/>
              <a:gd name="connsiteX87" fmla="*/ 2168943 w 2621065"/>
              <a:gd name="connsiteY87" fmla="*/ 4139227 h 5144650"/>
              <a:gd name="connsiteX88" fmla="*/ 2222521 w 2621065"/>
              <a:gd name="connsiteY88" fmla="*/ 4263395 h 5144650"/>
              <a:gd name="connsiteX89" fmla="*/ 2241588 w 2621065"/>
              <a:gd name="connsiteY89" fmla="*/ 4306265 h 5144650"/>
              <a:gd name="connsiteX90" fmla="*/ 2277640 w 2621065"/>
              <a:gd name="connsiteY90" fmla="*/ 446215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2054287 w 2621065"/>
              <a:gd name="connsiteY84" fmla="*/ 4020666 h 5144650"/>
              <a:gd name="connsiteX85" fmla="*/ 2105455 w 2621065"/>
              <a:gd name="connsiteY85" fmla="*/ 4030666 h 5144650"/>
              <a:gd name="connsiteX86" fmla="*/ 2072486 w 2621065"/>
              <a:gd name="connsiteY86" fmla="*/ 4180983 h 5144650"/>
              <a:gd name="connsiteX87" fmla="*/ 2102842 w 2621065"/>
              <a:gd name="connsiteY87" fmla="*/ 4242051 h 5144650"/>
              <a:gd name="connsiteX88" fmla="*/ 2222521 w 2621065"/>
              <a:gd name="connsiteY88" fmla="*/ 4263395 h 5144650"/>
              <a:gd name="connsiteX89" fmla="*/ 2241588 w 2621065"/>
              <a:gd name="connsiteY89" fmla="*/ 4306265 h 5144650"/>
              <a:gd name="connsiteX90" fmla="*/ 2277640 w 2621065"/>
              <a:gd name="connsiteY90" fmla="*/ 446215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2054287 w 2621065"/>
              <a:gd name="connsiteY84" fmla="*/ 4020666 h 5144650"/>
              <a:gd name="connsiteX85" fmla="*/ 2105455 w 2621065"/>
              <a:gd name="connsiteY85" fmla="*/ 4030666 h 5144650"/>
              <a:gd name="connsiteX86" fmla="*/ 2072486 w 2621065"/>
              <a:gd name="connsiteY86" fmla="*/ 4180983 h 5144650"/>
              <a:gd name="connsiteX87" fmla="*/ 2102842 w 2621065"/>
              <a:gd name="connsiteY87" fmla="*/ 4242051 h 5144650"/>
              <a:gd name="connsiteX88" fmla="*/ 2222521 w 2621065"/>
              <a:gd name="connsiteY88" fmla="*/ 4263395 h 5144650"/>
              <a:gd name="connsiteX89" fmla="*/ 2109385 w 2621065"/>
              <a:gd name="connsiteY89" fmla="*/ 4438467 h 5144650"/>
              <a:gd name="connsiteX90" fmla="*/ 2277640 w 2621065"/>
              <a:gd name="connsiteY90" fmla="*/ 446215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2054287 w 2621065"/>
              <a:gd name="connsiteY84" fmla="*/ 4020666 h 5144650"/>
              <a:gd name="connsiteX85" fmla="*/ 2105455 w 2621065"/>
              <a:gd name="connsiteY85" fmla="*/ 4030666 h 5144650"/>
              <a:gd name="connsiteX86" fmla="*/ 2072486 w 2621065"/>
              <a:gd name="connsiteY86" fmla="*/ 4180983 h 5144650"/>
              <a:gd name="connsiteX87" fmla="*/ 2102842 w 2621065"/>
              <a:gd name="connsiteY87" fmla="*/ 4242051 h 5144650"/>
              <a:gd name="connsiteX88" fmla="*/ 2090319 w 2621065"/>
              <a:gd name="connsiteY88" fmla="*/ 4351530 h 5144650"/>
              <a:gd name="connsiteX89" fmla="*/ 2109385 w 2621065"/>
              <a:gd name="connsiteY89" fmla="*/ 4438467 h 5144650"/>
              <a:gd name="connsiteX90" fmla="*/ 2277640 w 2621065"/>
              <a:gd name="connsiteY90" fmla="*/ 446215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2054287 w 2621065"/>
              <a:gd name="connsiteY84" fmla="*/ 4020666 h 5144650"/>
              <a:gd name="connsiteX85" fmla="*/ 2105455 w 2621065"/>
              <a:gd name="connsiteY85" fmla="*/ 4030666 h 5144650"/>
              <a:gd name="connsiteX86" fmla="*/ 2072486 w 2621065"/>
              <a:gd name="connsiteY86" fmla="*/ 4180983 h 5144650"/>
              <a:gd name="connsiteX87" fmla="*/ 2102842 w 2621065"/>
              <a:gd name="connsiteY87" fmla="*/ 4242051 h 5144650"/>
              <a:gd name="connsiteX88" fmla="*/ 2090319 w 2621065"/>
              <a:gd name="connsiteY88" fmla="*/ 4351530 h 5144650"/>
              <a:gd name="connsiteX89" fmla="*/ 2109385 w 2621065"/>
              <a:gd name="connsiteY89" fmla="*/ 4438467 h 5144650"/>
              <a:gd name="connsiteX90" fmla="*/ 2204194 w 2621065"/>
              <a:gd name="connsiteY90" fmla="*/ 454294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2054287 w 2621065"/>
              <a:gd name="connsiteY84" fmla="*/ 4020666 h 5144650"/>
              <a:gd name="connsiteX85" fmla="*/ 2024665 w 2621065"/>
              <a:gd name="connsiteY85" fmla="*/ 4118801 h 5144650"/>
              <a:gd name="connsiteX86" fmla="*/ 2072486 w 2621065"/>
              <a:gd name="connsiteY86" fmla="*/ 4180983 h 5144650"/>
              <a:gd name="connsiteX87" fmla="*/ 2102842 w 2621065"/>
              <a:gd name="connsiteY87" fmla="*/ 4242051 h 5144650"/>
              <a:gd name="connsiteX88" fmla="*/ 2090319 w 2621065"/>
              <a:gd name="connsiteY88" fmla="*/ 4351530 h 5144650"/>
              <a:gd name="connsiteX89" fmla="*/ 2109385 w 2621065"/>
              <a:gd name="connsiteY89" fmla="*/ 4438467 h 5144650"/>
              <a:gd name="connsiteX90" fmla="*/ 2204194 w 2621065"/>
              <a:gd name="connsiteY90" fmla="*/ 454294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1980841 w 2621065"/>
              <a:gd name="connsiteY84" fmla="*/ 4057389 h 5144650"/>
              <a:gd name="connsiteX85" fmla="*/ 2024665 w 2621065"/>
              <a:gd name="connsiteY85" fmla="*/ 4118801 h 5144650"/>
              <a:gd name="connsiteX86" fmla="*/ 2072486 w 2621065"/>
              <a:gd name="connsiteY86" fmla="*/ 4180983 h 5144650"/>
              <a:gd name="connsiteX87" fmla="*/ 2102842 w 2621065"/>
              <a:gd name="connsiteY87" fmla="*/ 4242051 h 5144650"/>
              <a:gd name="connsiteX88" fmla="*/ 2090319 w 2621065"/>
              <a:gd name="connsiteY88" fmla="*/ 4351530 h 5144650"/>
              <a:gd name="connsiteX89" fmla="*/ 2109385 w 2621065"/>
              <a:gd name="connsiteY89" fmla="*/ 4438467 h 5144650"/>
              <a:gd name="connsiteX90" fmla="*/ 2204194 w 2621065"/>
              <a:gd name="connsiteY90" fmla="*/ 454294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23433 w 2621065"/>
              <a:gd name="connsiteY83" fmla="*/ 3982033 h 5144650"/>
              <a:gd name="connsiteX84" fmla="*/ 1980841 w 2621065"/>
              <a:gd name="connsiteY84" fmla="*/ 4057389 h 5144650"/>
              <a:gd name="connsiteX85" fmla="*/ 2024665 w 2621065"/>
              <a:gd name="connsiteY85" fmla="*/ 4118801 h 5144650"/>
              <a:gd name="connsiteX86" fmla="*/ 2072486 w 2621065"/>
              <a:gd name="connsiteY86" fmla="*/ 4180983 h 5144650"/>
              <a:gd name="connsiteX87" fmla="*/ 2102842 w 2621065"/>
              <a:gd name="connsiteY87" fmla="*/ 4242051 h 5144650"/>
              <a:gd name="connsiteX88" fmla="*/ 2090319 w 2621065"/>
              <a:gd name="connsiteY88" fmla="*/ 4351530 h 5144650"/>
              <a:gd name="connsiteX89" fmla="*/ 2109385 w 2621065"/>
              <a:gd name="connsiteY89" fmla="*/ 4438467 h 5144650"/>
              <a:gd name="connsiteX90" fmla="*/ 2204194 w 2621065"/>
              <a:gd name="connsiteY90" fmla="*/ 454294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23433 w 2621065"/>
              <a:gd name="connsiteY83" fmla="*/ 3982033 h 5144650"/>
              <a:gd name="connsiteX84" fmla="*/ 1980841 w 2621065"/>
              <a:gd name="connsiteY84" fmla="*/ 4057389 h 5144650"/>
              <a:gd name="connsiteX85" fmla="*/ 2024665 w 2621065"/>
              <a:gd name="connsiteY85" fmla="*/ 4118801 h 5144650"/>
              <a:gd name="connsiteX86" fmla="*/ 2072486 w 2621065"/>
              <a:gd name="connsiteY86" fmla="*/ 4180983 h 5144650"/>
              <a:gd name="connsiteX87" fmla="*/ 2102842 w 2621065"/>
              <a:gd name="connsiteY87" fmla="*/ 4242051 h 5144650"/>
              <a:gd name="connsiteX88" fmla="*/ 2090319 w 2621065"/>
              <a:gd name="connsiteY88" fmla="*/ 4351530 h 5144650"/>
              <a:gd name="connsiteX89" fmla="*/ 2109385 w 2621065"/>
              <a:gd name="connsiteY89" fmla="*/ 4438467 h 5144650"/>
              <a:gd name="connsiteX90" fmla="*/ 2204194 w 2621065"/>
              <a:gd name="connsiteY90" fmla="*/ 4542946 h 5144650"/>
              <a:gd name="connsiteX91" fmla="*/ 2237258 w 2621065"/>
              <a:gd name="connsiteY91" fmla="*/ 4638702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23433 w 2621065"/>
              <a:gd name="connsiteY83" fmla="*/ 3982033 h 5144650"/>
              <a:gd name="connsiteX84" fmla="*/ 1980841 w 2621065"/>
              <a:gd name="connsiteY84" fmla="*/ 4057389 h 5144650"/>
              <a:gd name="connsiteX85" fmla="*/ 2024665 w 2621065"/>
              <a:gd name="connsiteY85" fmla="*/ 4118801 h 5144650"/>
              <a:gd name="connsiteX86" fmla="*/ 2072486 w 2621065"/>
              <a:gd name="connsiteY86" fmla="*/ 4180983 h 5144650"/>
              <a:gd name="connsiteX87" fmla="*/ 2102842 w 2621065"/>
              <a:gd name="connsiteY87" fmla="*/ 4242051 h 5144650"/>
              <a:gd name="connsiteX88" fmla="*/ 2090319 w 2621065"/>
              <a:gd name="connsiteY88" fmla="*/ 4351530 h 5144650"/>
              <a:gd name="connsiteX89" fmla="*/ 2109385 w 2621065"/>
              <a:gd name="connsiteY89" fmla="*/ 4438467 h 5144650"/>
              <a:gd name="connsiteX90" fmla="*/ 2204194 w 2621065"/>
              <a:gd name="connsiteY90" fmla="*/ 4542946 h 5144650"/>
              <a:gd name="connsiteX91" fmla="*/ 2237258 w 2621065"/>
              <a:gd name="connsiteY91" fmla="*/ 4638702 h 5144650"/>
              <a:gd name="connsiteX92" fmla="*/ 2313109 w 2621065"/>
              <a:gd name="connsiteY92" fmla="*/ 4699429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3433 w 2621065"/>
              <a:gd name="connsiteY82" fmla="*/ 3982033 h 5144650"/>
              <a:gd name="connsiteX83" fmla="*/ 1980841 w 2621065"/>
              <a:gd name="connsiteY83" fmla="*/ 4057389 h 5144650"/>
              <a:gd name="connsiteX84" fmla="*/ 2024665 w 2621065"/>
              <a:gd name="connsiteY84" fmla="*/ 4118801 h 5144650"/>
              <a:gd name="connsiteX85" fmla="*/ 2072486 w 2621065"/>
              <a:gd name="connsiteY85" fmla="*/ 4180983 h 5144650"/>
              <a:gd name="connsiteX86" fmla="*/ 2102842 w 2621065"/>
              <a:gd name="connsiteY86" fmla="*/ 4242051 h 5144650"/>
              <a:gd name="connsiteX87" fmla="*/ 2090319 w 2621065"/>
              <a:gd name="connsiteY87" fmla="*/ 4351530 h 5144650"/>
              <a:gd name="connsiteX88" fmla="*/ 2109385 w 2621065"/>
              <a:gd name="connsiteY88" fmla="*/ 4438467 h 5144650"/>
              <a:gd name="connsiteX89" fmla="*/ 2204194 w 2621065"/>
              <a:gd name="connsiteY89" fmla="*/ 4542946 h 5144650"/>
              <a:gd name="connsiteX90" fmla="*/ 2237258 w 2621065"/>
              <a:gd name="connsiteY90" fmla="*/ 4638702 h 5144650"/>
              <a:gd name="connsiteX91" fmla="*/ 2313109 w 2621065"/>
              <a:gd name="connsiteY91" fmla="*/ 4699429 h 5144650"/>
              <a:gd name="connsiteX92" fmla="*/ 2437986 w 2621065"/>
              <a:gd name="connsiteY92" fmla="*/ 4815024 h 5144650"/>
              <a:gd name="connsiteX93" fmla="*/ 2466665 w 2621065"/>
              <a:gd name="connsiteY93" fmla="*/ 4853969 h 5144650"/>
              <a:gd name="connsiteX94" fmla="*/ 2469772 w 2621065"/>
              <a:gd name="connsiteY94" fmla="*/ 4906386 h 5144650"/>
              <a:gd name="connsiteX95" fmla="*/ 2485381 w 2621065"/>
              <a:gd name="connsiteY95" fmla="*/ 4916393 h 5144650"/>
              <a:gd name="connsiteX96" fmla="*/ 2494775 w 2621065"/>
              <a:gd name="connsiteY96" fmla="*/ 4928363 h 5144650"/>
              <a:gd name="connsiteX97" fmla="*/ 2503199 w 2621065"/>
              <a:gd name="connsiteY97" fmla="*/ 4925898 h 5144650"/>
              <a:gd name="connsiteX98" fmla="*/ 2517652 w 2621065"/>
              <a:gd name="connsiteY98" fmla="*/ 4937733 h 5144650"/>
              <a:gd name="connsiteX99" fmla="*/ 2527697 w 2621065"/>
              <a:gd name="connsiteY99" fmla="*/ 4958461 h 5144650"/>
              <a:gd name="connsiteX100" fmla="*/ 2567995 w 2621065"/>
              <a:gd name="connsiteY100" fmla="*/ 5062892 h 5144650"/>
              <a:gd name="connsiteX101" fmla="*/ 2596347 w 2621065"/>
              <a:gd name="connsiteY101" fmla="*/ 5121988 h 5144650"/>
              <a:gd name="connsiteX102" fmla="*/ 2613775 w 2621065"/>
              <a:gd name="connsiteY102" fmla="*/ 5139128 h 5144650"/>
              <a:gd name="connsiteX103" fmla="*/ 2621065 w 2621065"/>
              <a:gd name="connsiteY103" fmla="*/ 5144650 h 5144650"/>
              <a:gd name="connsiteX104" fmla="*/ 0 w 2621065"/>
              <a:gd name="connsiteY104" fmla="*/ 5144650 h 5144650"/>
              <a:gd name="connsiteX105" fmla="*/ 0 w 2621065"/>
              <a:gd name="connsiteY105"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23433 w 2621065"/>
              <a:gd name="connsiteY81" fmla="*/ 3982033 h 5144650"/>
              <a:gd name="connsiteX82" fmla="*/ 1980841 w 2621065"/>
              <a:gd name="connsiteY82" fmla="*/ 4057389 h 5144650"/>
              <a:gd name="connsiteX83" fmla="*/ 2024665 w 2621065"/>
              <a:gd name="connsiteY83" fmla="*/ 4118801 h 5144650"/>
              <a:gd name="connsiteX84" fmla="*/ 2072486 w 2621065"/>
              <a:gd name="connsiteY84" fmla="*/ 4180983 h 5144650"/>
              <a:gd name="connsiteX85" fmla="*/ 2102842 w 2621065"/>
              <a:gd name="connsiteY85" fmla="*/ 4242051 h 5144650"/>
              <a:gd name="connsiteX86" fmla="*/ 2090319 w 2621065"/>
              <a:gd name="connsiteY86" fmla="*/ 4351530 h 5144650"/>
              <a:gd name="connsiteX87" fmla="*/ 2109385 w 2621065"/>
              <a:gd name="connsiteY87" fmla="*/ 4438467 h 5144650"/>
              <a:gd name="connsiteX88" fmla="*/ 2204194 w 2621065"/>
              <a:gd name="connsiteY88" fmla="*/ 4542946 h 5144650"/>
              <a:gd name="connsiteX89" fmla="*/ 2237258 w 2621065"/>
              <a:gd name="connsiteY89" fmla="*/ 4638702 h 5144650"/>
              <a:gd name="connsiteX90" fmla="*/ 2313109 w 2621065"/>
              <a:gd name="connsiteY90" fmla="*/ 4699429 h 5144650"/>
              <a:gd name="connsiteX91" fmla="*/ 2437986 w 2621065"/>
              <a:gd name="connsiteY91" fmla="*/ 4815024 h 5144650"/>
              <a:gd name="connsiteX92" fmla="*/ 2466665 w 2621065"/>
              <a:gd name="connsiteY92" fmla="*/ 4853969 h 5144650"/>
              <a:gd name="connsiteX93" fmla="*/ 2469772 w 2621065"/>
              <a:gd name="connsiteY93" fmla="*/ 4906386 h 5144650"/>
              <a:gd name="connsiteX94" fmla="*/ 2485381 w 2621065"/>
              <a:gd name="connsiteY94" fmla="*/ 4916393 h 5144650"/>
              <a:gd name="connsiteX95" fmla="*/ 2494775 w 2621065"/>
              <a:gd name="connsiteY95" fmla="*/ 4928363 h 5144650"/>
              <a:gd name="connsiteX96" fmla="*/ 2503199 w 2621065"/>
              <a:gd name="connsiteY96" fmla="*/ 4925898 h 5144650"/>
              <a:gd name="connsiteX97" fmla="*/ 2517652 w 2621065"/>
              <a:gd name="connsiteY97" fmla="*/ 4937733 h 5144650"/>
              <a:gd name="connsiteX98" fmla="*/ 2527697 w 2621065"/>
              <a:gd name="connsiteY98" fmla="*/ 4958461 h 5144650"/>
              <a:gd name="connsiteX99" fmla="*/ 2567995 w 2621065"/>
              <a:gd name="connsiteY99" fmla="*/ 5062892 h 5144650"/>
              <a:gd name="connsiteX100" fmla="*/ 2596347 w 2621065"/>
              <a:gd name="connsiteY100" fmla="*/ 5121988 h 5144650"/>
              <a:gd name="connsiteX101" fmla="*/ 2613775 w 2621065"/>
              <a:gd name="connsiteY101" fmla="*/ 5139128 h 5144650"/>
              <a:gd name="connsiteX102" fmla="*/ 2621065 w 2621065"/>
              <a:gd name="connsiteY102" fmla="*/ 5144650 h 5144650"/>
              <a:gd name="connsiteX103" fmla="*/ 0 w 2621065"/>
              <a:gd name="connsiteY103" fmla="*/ 5144650 h 5144650"/>
              <a:gd name="connsiteX104" fmla="*/ 0 w 2621065"/>
              <a:gd name="connsiteY104"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57078 w 2621065"/>
              <a:gd name="connsiteY80" fmla="*/ 3885992 h 5144650"/>
              <a:gd name="connsiteX81" fmla="*/ 1923433 w 2621065"/>
              <a:gd name="connsiteY81" fmla="*/ 3982033 h 5144650"/>
              <a:gd name="connsiteX82" fmla="*/ 1980841 w 2621065"/>
              <a:gd name="connsiteY82" fmla="*/ 4057389 h 5144650"/>
              <a:gd name="connsiteX83" fmla="*/ 2024665 w 2621065"/>
              <a:gd name="connsiteY83" fmla="*/ 4118801 h 5144650"/>
              <a:gd name="connsiteX84" fmla="*/ 2072486 w 2621065"/>
              <a:gd name="connsiteY84" fmla="*/ 4180983 h 5144650"/>
              <a:gd name="connsiteX85" fmla="*/ 2102842 w 2621065"/>
              <a:gd name="connsiteY85" fmla="*/ 4242051 h 5144650"/>
              <a:gd name="connsiteX86" fmla="*/ 2090319 w 2621065"/>
              <a:gd name="connsiteY86" fmla="*/ 4351530 h 5144650"/>
              <a:gd name="connsiteX87" fmla="*/ 2109385 w 2621065"/>
              <a:gd name="connsiteY87" fmla="*/ 4438467 h 5144650"/>
              <a:gd name="connsiteX88" fmla="*/ 2204194 w 2621065"/>
              <a:gd name="connsiteY88" fmla="*/ 4542946 h 5144650"/>
              <a:gd name="connsiteX89" fmla="*/ 2237258 w 2621065"/>
              <a:gd name="connsiteY89" fmla="*/ 4638702 h 5144650"/>
              <a:gd name="connsiteX90" fmla="*/ 2313109 w 2621065"/>
              <a:gd name="connsiteY90" fmla="*/ 4699429 h 5144650"/>
              <a:gd name="connsiteX91" fmla="*/ 2437986 w 2621065"/>
              <a:gd name="connsiteY91" fmla="*/ 4815024 h 5144650"/>
              <a:gd name="connsiteX92" fmla="*/ 2466665 w 2621065"/>
              <a:gd name="connsiteY92" fmla="*/ 4853969 h 5144650"/>
              <a:gd name="connsiteX93" fmla="*/ 2469772 w 2621065"/>
              <a:gd name="connsiteY93" fmla="*/ 4906386 h 5144650"/>
              <a:gd name="connsiteX94" fmla="*/ 2485381 w 2621065"/>
              <a:gd name="connsiteY94" fmla="*/ 4916393 h 5144650"/>
              <a:gd name="connsiteX95" fmla="*/ 2494775 w 2621065"/>
              <a:gd name="connsiteY95" fmla="*/ 4928363 h 5144650"/>
              <a:gd name="connsiteX96" fmla="*/ 2503199 w 2621065"/>
              <a:gd name="connsiteY96" fmla="*/ 4925898 h 5144650"/>
              <a:gd name="connsiteX97" fmla="*/ 2517652 w 2621065"/>
              <a:gd name="connsiteY97" fmla="*/ 4937733 h 5144650"/>
              <a:gd name="connsiteX98" fmla="*/ 2527697 w 2621065"/>
              <a:gd name="connsiteY98" fmla="*/ 4958461 h 5144650"/>
              <a:gd name="connsiteX99" fmla="*/ 2567995 w 2621065"/>
              <a:gd name="connsiteY99" fmla="*/ 5062892 h 5144650"/>
              <a:gd name="connsiteX100" fmla="*/ 2596347 w 2621065"/>
              <a:gd name="connsiteY100" fmla="*/ 5121988 h 5144650"/>
              <a:gd name="connsiteX101" fmla="*/ 2613775 w 2621065"/>
              <a:gd name="connsiteY101" fmla="*/ 5139128 h 5144650"/>
              <a:gd name="connsiteX102" fmla="*/ 2621065 w 2621065"/>
              <a:gd name="connsiteY102" fmla="*/ 5144650 h 5144650"/>
              <a:gd name="connsiteX103" fmla="*/ 0 w 2621065"/>
              <a:gd name="connsiteY103" fmla="*/ 5144650 h 5144650"/>
              <a:gd name="connsiteX104" fmla="*/ 0 w 2621065"/>
              <a:gd name="connsiteY104"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07160 h 5144650"/>
              <a:gd name="connsiteX80" fmla="*/ 1857078 w 2621065"/>
              <a:gd name="connsiteY80" fmla="*/ 3885992 h 5144650"/>
              <a:gd name="connsiteX81" fmla="*/ 1923433 w 2621065"/>
              <a:gd name="connsiteY81" fmla="*/ 3982033 h 5144650"/>
              <a:gd name="connsiteX82" fmla="*/ 1980841 w 2621065"/>
              <a:gd name="connsiteY82" fmla="*/ 4057389 h 5144650"/>
              <a:gd name="connsiteX83" fmla="*/ 2024665 w 2621065"/>
              <a:gd name="connsiteY83" fmla="*/ 4118801 h 5144650"/>
              <a:gd name="connsiteX84" fmla="*/ 2072486 w 2621065"/>
              <a:gd name="connsiteY84" fmla="*/ 4180983 h 5144650"/>
              <a:gd name="connsiteX85" fmla="*/ 2102842 w 2621065"/>
              <a:gd name="connsiteY85" fmla="*/ 4242051 h 5144650"/>
              <a:gd name="connsiteX86" fmla="*/ 2090319 w 2621065"/>
              <a:gd name="connsiteY86" fmla="*/ 4351530 h 5144650"/>
              <a:gd name="connsiteX87" fmla="*/ 2109385 w 2621065"/>
              <a:gd name="connsiteY87" fmla="*/ 4438467 h 5144650"/>
              <a:gd name="connsiteX88" fmla="*/ 2204194 w 2621065"/>
              <a:gd name="connsiteY88" fmla="*/ 4542946 h 5144650"/>
              <a:gd name="connsiteX89" fmla="*/ 2237258 w 2621065"/>
              <a:gd name="connsiteY89" fmla="*/ 4638702 h 5144650"/>
              <a:gd name="connsiteX90" fmla="*/ 2313109 w 2621065"/>
              <a:gd name="connsiteY90" fmla="*/ 4699429 h 5144650"/>
              <a:gd name="connsiteX91" fmla="*/ 2437986 w 2621065"/>
              <a:gd name="connsiteY91" fmla="*/ 4815024 h 5144650"/>
              <a:gd name="connsiteX92" fmla="*/ 2466665 w 2621065"/>
              <a:gd name="connsiteY92" fmla="*/ 4853969 h 5144650"/>
              <a:gd name="connsiteX93" fmla="*/ 2469772 w 2621065"/>
              <a:gd name="connsiteY93" fmla="*/ 4906386 h 5144650"/>
              <a:gd name="connsiteX94" fmla="*/ 2485381 w 2621065"/>
              <a:gd name="connsiteY94" fmla="*/ 4916393 h 5144650"/>
              <a:gd name="connsiteX95" fmla="*/ 2494775 w 2621065"/>
              <a:gd name="connsiteY95" fmla="*/ 4928363 h 5144650"/>
              <a:gd name="connsiteX96" fmla="*/ 2503199 w 2621065"/>
              <a:gd name="connsiteY96" fmla="*/ 4925898 h 5144650"/>
              <a:gd name="connsiteX97" fmla="*/ 2517652 w 2621065"/>
              <a:gd name="connsiteY97" fmla="*/ 4937733 h 5144650"/>
              <a:gd name="connsiteX98" fmla="*/ 2527697 w 2621065"/>
              <a:gd name="connsiteY98" fmla="*/ 4958461 h 5144650"/>
              <a:gd name="connsiteX99" fmla="*/ 2567995 w 2621065"/>
              <a:gd name="connsiteY99" fmla="*/ 5062892 h 5144650"/>
              <a:gd name="connsiteX100" fmla="*/ 2596347 w 2621065"/>
              <a:gd name="connsiteY100" fmla="*/ 5121988 h 5144650"/>
              <a:gd name="connsiteX101" fmla="*/ 2613775 w 2621065"/>
              <a:gd name="connsiteY101" fmla="*/ 5139128 h 5144650"/>
              <a:gd name="connsiteX102" fmla="*/ 2621065 w 2621065"/>
              <a:gd name="connsiteY102" fmla="*/ 5144650 h 5144650"/>
              <a:gd name="connsiteX103" fmla="*/ 0 w 2621065"/>
              <a:gd name="connsiteY103" fmla="*/ 5144650 h 5144650"/>
              <a:gd name="connsiteX104" fmla="*/ 0 w 2621065"/>
              <a:gd name="connsiteY104"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57078 w 2621065"/>
              <a:gd name="connsiteY79" fmla="*/ 3885992 h 5144650"/>
              <a:gd name="connsiteX80" fmla="*/ 1923433 w 2621065"/>
              <a:gd name="connsiteY80" fmla="*/ 3982033 h 5144650"/>
              <a:gd name="connsiteX81" fmla="*/ 1980841 w 2621065"/>
              <a:gd name="connsiteY81" fmla="*/ 4057389 h 5144650"/>
              <a:gd name="connsiteX82" fmla="*/ 2024665 w 2621065"/>
              <a:gd name="connsiteY82" fmla="*/ 4118801 h 5144650"/>
              <a:gd name="connsiteX83" fmla="*/ 2072486 w 2621065"/>
              <a:gd name="connsiteY83" fmla="*/ 4180983 h 5144650"/>
              <a:gd name="connsiteX84" fmla="*/ 2102842 w 2621065"/>
              <a:gd name="connsiteY84" fmla="*/ 4242051 h 5144650"/>
              <a:gd name="connsiteX85" fmla="*/ 2090319 w 2621065"/>
              <a:gd name="connsiteY85" fmla="*/ 4351530 h 5144650"/>
              <a:gd name="connsiteX86" fmla="*/ 2109385 w 2621065"/>
              <a:gd name="connsiteY86" fmla="*/ 4438467 h 5144650"/>
              <a:gd name="connsiteX87" fmla="*/ 2204194 w 2621065"/>
              <a:gd name="connsiteY87" fmla="*/ 4542946 h 5144650"/>
              <a:gd name="connsiteX88" fmla="*/ 2237258 w 2621065"/>
              <a:gd name="connsiteY88" fmla="*/ 4638702 h 5144650"/>
              <a:gd name="connsiteX89" fmla="*/ 2313109 w 2621065"/>
              <a:gd name="connsiteY89" fmla="*/ 4699429 h 5144650"/>
              <a:gd name="connsiteX90" fmla="*/ 2437986 w 2621065"/>
              <a:gd name="connsiteY90" fmla="*/ 4815024 h 5144650"/>
              <a:gd name="connsiteX91" fmla="*/ 2466665 w 2621065"/>
              <a:gd name="connsiteY91" fmla="*/ 4853969 h 5144650"/>
              <a:gd name="connsiteX92" fmla="*/ 2469772 w 2621065"/>
              <a:gd name="connsiteY92" fmla="*/ 4906386 h 5144650"/>
              <a:gd name="connsiteX93" fmla="*/ 2485381 w 2621065"/>
              <a:gd name="connsiteY93" fmla="*/ 4916393 h 5144650"/>
              <a:gd name="connsiteX94" fmla="*/ 2494775 w 2621065"/>
              <a:gd name="connsiteY94" fmla="*/ 4928363 h 5144650"/>
              <a:gd name="connsiteX95" fmla="*/ 2503199 w 2621065"/>
              <a:gd name="connsiteY95" fmla="*/ 4925898 h 5144650"/>
              <a:gd name="connsiteX96" fmla="*/ 2517652 w 2621065"/>
              <a:gd name="connsiteY96" fmla="*/ 4937733 h 5144650"/>
              <a:gd name="connsiteX97" fmla="*/ 2527697 w 2621065"/>
              <a:gd name="connsiteY97" fmla="*/ 4958461 h 5144650"/>
              <a:gd name="connsiteX98" fmla="*/ 2567995 w 2621065"/>
              <a:gd name="connsiteY98" fmla="*/ 5062892 h 5144650"/>
              <a:gd name="connsiteX99" fmla="*/ 2596347 w 2621065"/>
              <a:gd name="connsiteY99" fmla="*/ 5121988 h 5144650"/>
              <a:gd name="connsiteX100" fmla="*/ 2613775 w 2621065"/>
              <a:gd name="connsiteY100" fmla="*/ 5139128 h 5144650"/>
              <a:gd name="connsiteX101" fmla="*/ 2621065 w 2621065"/>
              <a:gd name="connsiteY101" fmla="*/ 5144650 h 5144650"/>
              <a:gd name="connsiteX102" fmla="*/ 0 w 2621065"/>
              <a:gd name="connsiteY102" fmla="*/ 5144650 h 5144650"/>
              <a:gd name="connsiteX103" fmla="*/ 0 w 2621065"/>
              <a:gd name="connsiteY103"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57078 w 2621065"/>
              <a:gd name="connsiteY78" fmla="*/ 3885992 h 5144650"/>
              <a:gd name="connsiteX79" fmla="*/ 1923433 w 2621065"/>
              <a:gd name="connsiteY79" fmla="*/ 3982033 h 5144650"/>
              <a:gd name="connsiteX80" fmla="*/ 1980841 w 2621065"/>
              <a:gd name="connsiteY80" fmla="*/ 4057389 h 5144650"/>
              <a:gd name="connsiteX81" fmla="*/ 2024665 w 2621065"/>
              <a:gd name="connsiteY81" fmla="*/ 4118801 h 5144650"/>
              <a:gd name="connsiteX82" fmla="*/ 2072486 w 2621065"/>
              <a:gd name="connsiteY82" fmla="*/ 4180983 h 5144650"/>
              <a:gd name="connsiteX83" fmla="*/ 2102842 w 2621065"/>
              <a:gd name="connsiteY83" fmla="*/ 4242051 h 5144650"/>
              <a:gd name="connsiteX84" fmla="*/ 2090319 w 2621065"/>
              <a:gd name="connsiteY84" fmla="*/ 4351530 h 5144650"/>
              <a:gd name="connsiteX85" fmla="*/ 2109385 w 2621065"/>
              <a:gd name="connsiteY85" fmla="*/ 4438467 h 5144650"/>
              <a:gd name="connsiteX86" fmla="*/ 2204194 w 2621065"/>
              <a:gd name="connsiteY86" fmla="*/ 4542946 h 5144650"/>
              <a:gd name="connsiteX87" fmla="*/ 2237258 w 2621065"/>
              <a:gd name="connsiteY87" fmla="*/ 4638702 h 5144650"/>
              <a:gd name="connsiteX88" fmla="*/ 2313109 w 2621065"/>
              <a:gd name="connsiteY88" fmla="*/ 4699429 h 5144650"/>
              <a:gd name="connsiteX89" fmla="*/ 2437986 w 2621065"/>
              <a:gd name="connsiteY89" fmla="*/ 4815024 h 5144650"/>
              <a:gd name="connsiteX90" fmla="*/ 2466665 w 2621065"/>
              <a:gd name="connsiteY90" fmla="*/ 4853969 h 5144650"/>
              <a:gd name="connsiteX91" fmla="*/ 2469772 w 2621065"/>
              <a:gd name="connsiteY91" fmla="*/ 4906386 h 5144650"/>
              <a:gd name="connsiteX92" fmla="*/ 2485381 w 2621065"/>
              <a:gd name="connsiteY92" fmla="*/ 4916393 h 5144650"/>
              <a:gd name="connsiteX93" fmla="*/ 2494775 w 2621065"/>
              <a:gd name="connsiteY93" fmla="*/ 4928363 h 5144650"/>
              <a:gd name="connsiteX94" fmla="*/ 2503199 w 2621065"/>
              <a:gd name="connsiteY94" fmla="*/ 4925898 h 5144650"/>
              <a:gd name="connsiteX95" fmla="*/ 2517652 w 2621065"/>
              <a:gd name="connsiteY95" fmla="*/ 4937733 h 5144650"/>
              <a:gd name="connsiteX96" fmla="*/ 2527697 w 2621065"/>
              <a:gd name="connsiteY96" fmla="*/ 4958461 h 5144650"/>
              <a:gd name="connsiteX97" fmla="*/ 2567995 w 2621065"/>
              <a:gd name="connsiteY97" fmla="*/ 5062892 h 5144650"/>
              <a:gd name="connsiteX98" fmla="*/ 2596347 w 2621065"/>
              <a:gd name="connsiteY98" fmla="*/ 5121988 h 5144650"/>
              <a:gd name="connsiteX99" fmla="*/ 2613775 w 2621065"/>
              <a:gd name="connsiteY99" fmla="*/ 5139128 h 5144650"/>
              <a:gd name="connsiteX100" fmla="*/ 2621065 w 2621065"/>
              <a:gd name="connsiteY100" fmla="*/ 5144650 h 5144650"/>
              <a:gd name="connsiteX101" fmla="*/ 0 w 2621065"/>
              <a:gd name="connsiteY101" fmla="*/ 5144650 h 5144650"/>
              <a:gd name="connsiteX102" fmla="*/ 0 w 2621065"/>
              <a:gd name="connsiteY102"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57078 w 2621065"/>
              <a:gd name="connsiteY78" fmla="*/ 3885992 h 5144650"/>
              <a:gd name="connsiteX79" fmla="*/ 1923433 w 2621065"/>
              <a:gd name="connsiteY79" fmla="*/ 3982033 h 5144650"/>
              <a:gd name="connsiteX80" fmla="*/ 1980841 w 2621065"/>
              <a:gd name="connsiteY80" fmla="*/ 4057389 h 5144650"/>
              <a:gd name="connsiteX81" fmla="*/ 2024665 w 2621065"/>
              <a:gd name="connsiteY81" fmla="*/ 4118801 h 5144650"/>
              <a:gd name="connsiteX82" fmla="*/ 2072486 w 2621065"/>
              <a:gd name="connsiteY82" fmla="*/ 4180983 h 5144650"/>
              <a:gd name="connsiteX83" fmla="*/ 2102842 w 2621065"/>
              <a:gd name="connsiteY83" fmla="*/ 4242051 h 5144650"/>
              <a:gd name="connsiteX84" fmla="*/ 2090319 w 2621065"/>
              <a:gd name="connsiteY84" fmla="*/ 4351530 h 5144650"/>
              <a:gd name="connsiteX85" fmla="*/ 2109385 w 2621065"/>
              <a:gd name="connsiteY85" fmla="*/ 4438467 h 5144650"/>
              <a:gd name="connsiteX86" fmla="*/ 2204194 w 2621065"/>
              <a:gd name="connsiteY86" fmla="*/ 4542946 h 5144650"/>
              <a:gd name="connsiteX87" fmla="*/ 2237258 w 2621065"/>
              <a:gd name="connsiteY87" fmla="*/ 4638702 h 5144650"/>
              <a:gd name="connsiteX88" fmla="*/ 2437986 w 2621065"/>
              <a:gd name="connsiteY88" fmla="*/ 4815024 h 5144650"/>
              <a:gd name="connsiteX89" fmla="*/ 2466665 w 2621065"/>
              <a:gd name="connsiteY89" fmla="*/ 4853969 h 5144650"/>
              <a:gd name="connsiteX90" fmla="*/ 2469772 w 2621065"/>
              <a:gd name="connsiteY90" fmla="*/ 4906386 h 5144650"/>
              <a:gd name="connsiteX91" fmla="*/ 2485381 w 2621065"/>
              <a:gd name="connsiteY91" fmla="*/ 4916393 h 5144650"/>
              <a:gd name="connsiteX92" fmla="*/ 2494775 w 2621065"/>
              <a:gd name="connsiteY92" fmla="*/ 4928363 h 5144650"/>
              <a:gd name="connsiteX93" fmla="*/ 2503199 w 2621065"/>
              <a:gd name="connsiteY93" fmla="*/ 4925898 h 5144650"/>
              <a:gd name="connsiteX94" fmla="*/ 2517652 w 2621065"/>
              <a:gd name="connsiteY94" fmla="*/ 4937733 h 5144650"/>
              <a:gd name="connsiteX95" fmla="*/ 2527697 w 2621065"/>
              <a:gd name="connsiteY95" fmla="*/ 4958461 h 5144650"/>
              <a:gd name="connsiteX96" fmla="*/ 2567995 w 2621065"/>
              <a:gd name="connsiteY96" fmla="*/ 5062892 h 5144650"/>
              <a:gd name="connsiteX97" fmla="*/ 2596347 w 2621065"/>
              <a:gd name="connsiteY97" fmla="*/ 5121988 h 5144650"/>
              <a:gd name="connsiteX98" fmla="*/ 2613775 w 2621065"/>
              <a:gd name="connsiteY98" fmla="*/ 5139128 h 5144650"/>
              <a:gd name="connsiteX99" fmla="*/ 2621065 w 2621065"/>
              <a:gd name="connsiteY99" fmla="*/ 5144650 h 5144650"/>
              <a:gd name="connsiteX100" fmla="*/ 0 w 2621065"/>
              <a:gd name="connsiteY100" fmla="*/ 5144650 h 5144650"/>
              <a:gd name="connsiteX101" fmla="*/ 0 w 2621065"/>
              <a:gd name="connsiteY101"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57078 w 2621065"/>
              <a:gd name="connsiteY78" fmla="*/ 3885992 h 5144650"/>
              <a:gd name="connsiteX79" fmla="*/ 1923433 w 2621065"/>
              <a:gd name="connsiteY79" fmla="*/ 3982033 h 5144650"/>
              <a:gd name="connsiteX80" fmla="*/ 1980841 w 2621065"/>
              <a:gd name="connsiteY80" fmla="*/ 4057389 h 5144650"/>
              <a:gd name="connsiteX81" fmla="*/ 2024665 w 2621065"/>
              <a:gd name="connsiteY81" fmla="*/ 4118801 h 5144650"/>
              <a:gd name="connsiteX82" fmla="*/ 2072486 w 2621065"/>
              <a:gd name="connsiteY82" fmla="*/ 4180983 h 5144650"/>
              <a:gd name="connsiteX83" fmla="*/ 2102842 w 2621065"/>
              <a:gd name="connsiteY83" fmla="*/ 4242051 h 5144650"/>
              <a:gd name="connsiteX84" fmla="*/ 2090319 w 2621065"/>
              <a:gd name="connsiteY84" fmla="*/ 4351530 h 5144650"/>
              <a:gd name="connsiteX85" fmla="*/ 2109385 w 2621065"/>
              <a:gd name="connsiteY85" fmla="*/ 4438467 h 5144650"/>
              <a:gd name="connsiteX86" fmla="*/ 2204194 w 2621065"/>
              <a:gd name="connsiteY86" fmla="*/ 4542946 h 5144650"/>
              <a:gd name="connsiteX87" fmla="*/ 2237258 w 2621065"/>
              <a:gd name="connsiteY87" fmla="*/ 4638702 h 5144650"/>
              <a:gd name="connsiteX88" fmla="*/ 2349851 w 2621065"/>
              <a:gd name="connsiteY88" fmla="*/ 4719544 h 5144650"/>
              <a:gd name="connsiteX89" fmla="*/ 2466665 w 2621065"/>
              <a:gd name="connsiteY89" fmla="*/ 4853969 h 5144650"/>
              <a:gd name="connsiteX90" fmla="*/ 2469772 w 2621065"/>
              <a:gd name="connsiteY90" fmla="*/ 4906386 h 5144650"/>
              <a:gd name="connsiteX91" fmla="*/ 2485381 w 2621065"/>
              <a:gd name="connsiteY91" fmla="*/ 4916393 h 5144650"/>
              <a:gd name="connsiteX92" fmla="*/ 2494775 w 2621065"/>
              <a:gd name="connsiteY92" fmla="*/ 4928363 h 5144650"/>
              <a:gd name="connsiteX93" fmla="*/ 2503199 w 2621065"/>
              <a:gd name="connsiteY93" fmla="*/ 4925898 h 5144650"/>
              <a:gd name="connsiteX94" fmla="*/ 2517652 w 2621065"/>
              <a:gd name="connsiteY94" fmla="*/ 4937733 h 5144650"/>
              <a:gd name="connsiteX95" fmla="*/ 2527697 w 2621065"/>
              <a:gd name="connsiteY95" fmla="*/ 4958461 h 5144650"/>
              <a:gd name="connsiteX96" fmla="*/ 2567995 w 2621065"/>
              <a:gd name="connsiteY96" fmla="*/ 5062892 h 5144650"/>
              <a:gd name="connsiteX97" fmla="*/ 2596347 w 2621065"/>
              <a:gd name="connsiteY97" fmla="*/ 5121988 h 5144650"/>
              <a:gd name="connsiteX98" fmla="*/ 2613775 w 2621065"/>
              <a:gd name="connsiteY98" fmla="*/ 5139128 h 5144650"/>
              <a:gd name="connsiteX99" fmla="*/ 2621065 w 2621065"/>
              <a:gd name="connsiteY99" fmla="*/ 5144650 h 5144650"/>
              <a:gd name="connsiteX100" fmla="*/ 0 w 2621065"/>
              <a:gd name="connsiteY100" fmla="*/ 5144650 h 5144650"/>
              <a:gd name="connsiteX101" fmla="*/ 0 w 2621065"/>
              <a:gd name="connsiteY101"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57078 w 2621065"/>
              <a:gd name="connsiteY78" fmla="*/ 3885992 h 5144650"/>
              <a:gd name="connsiteX79" fmla="*/ 1923433 w 2621065"/>
              <a:gd name="connsiteY79" fmla="*/ 3982033 h 5144650"/>
              <a:gd name="connsiteX80" fmla="*/ 1980841 w 2621065"/>
              <a:gd name="connsiteY80" fmla="*/ 4057389 h 5144650"/>
              <a:gd name="connsiteX81" fmla="*/ 2024665 w 2621065"/>
              <a:gd name="connsiteY81" fmla="*/ 4118801 h 5144650"/>
              <a:gd name="connsiteX82" fmla="*/ 2072486 w 2621065"/>
              <a:gd name="connsiteY82" fmla="*/ 4180983 h 5144650"/>
              <a:gd name="connsiteX83" fmla="*/ 2102842 w 2621065"/>
              <a:gd name="connsiteY83" fmla="*/ 4242051 h 5144650"/>
              <a:gd name="connsiteX84" fmla="*/ 2090319 w 2621065"/>
              <a:gd name="connsiteY84" fmla="*/ 4351530 h 5144650"/>
              <a:gd name="connsiteX85" fmla="*/ 2109385 w 2621065"/>
              <a:gd name="connsiteY85" fmla="*/ 4438467 h 5144650"/>
              <a:gd name="connsiteX86" fmla="*/ 2204194 w 2621065"/>
              <a:gd name="connsiteY86" fmla="*/ 4542946 h 5144650"/>
              <a:gd name="connsiteX87" fmla="*/ 2296014 w 2621065"/>
              <a:gd name="connsiteY87" fmla="*/ 4609323 h 5144650"/>
              <a:gd name="connsiteX88" fmla="*/ 2349851 w 2621065"/>
              <a:gd name="connsiteY88" fmla="*/ 4719544 h 5144650"/>
              <a:gd name="connsiteX89" fmla="*/ 2466665 w 2621065"/>
              <a:gd name="connsiteY89" fmla="*/ 4853969 h 5144650"/>
              <a:gd name="connsiteX90" fmla="*/ 2469772 w 2621065"/>
              <a:gd name="connsiteY90" fmla="*/ 4906386 h 5144650"/>
              <a:gd name="connsiteX91" fmla="*/ 2485381 w 2621065"/>
              <a:gd name="connsiteY91" fmla="*/ 4916393 h 5144650"/>
              <a:gd name="connsiteX92" fmla="*/ 2494775 w 2621065"/>
              <a:gd name="connsiteY92" fmla="*/ 4928363 h 5144650"/>
              <a:gd name="connsiteX93" fmla="*/ 2503199 w 2621065"/>
              <a:gd name="connsiteY93" fmla="*/ 4925898 h 5144650"/>
              <a:gd name="connsiteX94" fmla="*/ 2517652 w 2621065"/>
              <a:gd name="connsiteY94" fmla="*/ 4937733 h 5144650"/>
              <a:gd name="connsiteX95" fmla="*/ 2527697 w 2621065"/>
              <a:gd name="connsiteY95" fmla="*/ 4958461 h 5144650"/>
              <a:gd name="connsiteX96" fmla="*/ 2567995 w 2621065"/>
              <a:gd name="connsiteY96" fmla="*/ 5062892 h 5144650"/>
              <a:gd name="connsiteX97" fmla="*/ 2596347 w 2621065"/>
              <a:gd name="connsiteY97" fmla="*/ 5121988 h 5144650"/>
              <a:gd name="connsiteX98" fmla="*/ 2613775 w 2621065"/>
              <a:gd name="connsiteY98" fmla="*/ 5139128 h 5144650"/>
              <a:gd name="connsiteX99" fmla="*/ 2621065 w 2621065"/>
              <a:gd name="connsiteY99" fmla="*/ 5144650 h 5144650"/>
              <a:gd name="connsiteX100" fmla="*/ 0 w 2621065"/>
              <a:gd name="connsiteY100" fmla="*/ 5144650 h 5144650"/>
              <a:gd name="connsiteX101" fmla="*/ 0 w 2621065"/>
              <a:gd name="connsiteY101"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57078 w 2621065"/>
              <a:gd name="connsiteY78" fmla="*/ 3885992 h 5144650"/>
              <a:gd name="connsiteX79" fmla="*/ 1923433 w 2621065"/>
              <a:gd name="connsiteY79" fmla="*/ 3982033 h 5144650"/>
              <a:gd name="connsiteX80" fmla="*/ 1980841 w 2621065"/>
              <a:gd name="connsiteY80" fmla="*/ 4057389 h 5144650"/>
              <a:gd name="connsiteX81" fmla="*/ 2024665 w 2621065"/>
              <a:gd name="connsiteY81" fmla="*/ 4118801 h 5144650"/>
              <a:gd name="connsiteX82" fmla="*/ 2072486 w 2621065"/>
              <a:gd name="connsiteY82" fmla="*/ 4180983 h 5144650"/>
              <a:gd name="connsiteX83" fmla="*/ 2102842 w 2621065"/>
              <a:gd name="connsiteY83" fmla="*/ 4242051 h 5144650"/>
              <a:gd name="connsiteX84" fmla="*/ 2090319 w 2621065"/>
              <a:gd name="connsiteY84" fmla="*/ 4351530 h 5144650"/>
              <a:gd name="connsiteX85" fmla="*/ 2197520 w 2621065"/>
              <a:gd name="connsiteY85" fmla="*/ 4467846 h 5144650"/>
              <a:gd name="connsiteX86" fmla="*/ 2204194 w 2621065"/>
              <a:gd name="connsiteY86" fmla="*/ 4542946 h 5144650"/>
              <a:gd name="connsiteX87" fmla="*/ 2296014 w 2621065"/>
              <a:gd name="connsiteY87" fmla="*/ 4609323 h 5144650"/>
              <a:gd name="connsiteX88" fmla="*/ 2349851 w 2621065"/>
              <a:gd name="connsiteY88" fmla="*/ 4719544 h 5144650"/>
              <a:gd name="connsiteX89" fmla="*/ 2466665 w 2621065"/>
              <a:gd name="connsiteY89" fmla="*/ 4853969 h 5144650"/>
              <a:gd name="connsiteX90" fmla="*/ 2469772 w 2621065"/>
              <a:gd name="connsiteY90" fmla="*/ 4906386 h 5144650"/>
              <a:gd name="connsiteX91" fmla="*/ 2485381 w 2621065"/>
              <a:gd name="connsiteY91" fmla="*/ 4916393 h 5144650"/>
              <a:gd name="connsiteX92" fmla="*/ 2494775 w 2621065"/>
              <a:gd name="connsiteY92" fmla="*/ 4928363 h 5144650"/>
              <a:gd name="connsiteX93" fmla="*/ 2503199 w 2621065"/>
              <a:gd name="connsiteY93" fmla="*/ 4925898 h 5144650"/>
              <a:gd name="connsiteX94" fmla="*/ 2517652 w 2621065"/>
              <a:gd name="connsiteY94" fmla="*/ 4937733 h 5144650"/>
              <a:gd name="connsiteX95" fmla="*/ 2527697 w 2621065"/>
              <a:gd name="connsiteY95" fmla="*/ 4958461 h 5144650"/>
              <a:gd name="connsiteX96" fmla="*/ 2567995 w 2621065"/>
              <a:gd name="connsiteY96" fmla="*/ 5062892 h 5144650"/>
              <a:gd name="connsiteX97" fmla="*/ 2596347 w 2621065"/>
              <a:gd name="connsiteY97" fmla="*/ 5121988 h 5144650"/>
              <a:gd name="connsiteX98" fmla="*/ 2613775 w 2621065"/>
              <a:gd name="connsiteY98" fmla="*/ 5139128 h 5144650"/>
              <a:gd name="connsiteX99" fmla="*/ 2621065 w 2621065"/>
              <a:gd name="connsiteY99" fmla="*/ 5144650 h 5144650"/>
              <a:gd name="connsiteX100" fmla="*/ 0 w 2621065"/>
              <a:gd name="connsiteY100" fmla="*/ 5144650 h 5144650"/>
              <a:gd name="connsiteX101" fmla="*/ 0 w 2621065"/>
              <a:gd name="connsiteY101" fmla="*/ 0 h 51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621065" h="5144650">
                <a:moveTo>
                  <a:pt x="0" y="0"/>
                </a:moveTo>
                <a:lnTo>
                  <a:pt x="245438" y="268808"/>
                </a:lnTo>
                <a:lnTo>
                  <a:pt x="252687" y="292650"/>
                </a:lnTo>
                <a:lnTo>
                  <a:pt x="270361" y="304212"/>
                </a:lnTo>
                <a:cubicBezTo>
                  <a:pt x="273529" y="310126"/>
                  <a:pt x="273234" y="316860"/>
                  <a:pt x="272327" y="324001"/>
                </a:cubicBezTo>
                <a:cubicBezTo>
                  <a:pt x="272244" y="325072"/>
                  <a:pt x="272160" y="326143"/>
                  <a:pt x="272077" y="327214"/>
                </a:cubicBezTo>
                <a:lnTo>
                  <a:pt x="295110" y="357098"/>
                </a:lnTo>
                <a:lnTo>
                  <a:pt x="296727" y="371749"/>
                </a:lnTo>
                <a:cubicBezTo>
                  <a:pt x="307880" y="397452"/>
                  <a:pt x="336849" y="412373"/>
                  <a:pt x="332716" y="440404"/>
                </a:cubicBezTo>
                <a:cubicBezTo>
                  <a:pt x="334711" y="448819"/>
                  <a:pt x="338212" y="455052"/>
                  <a:pt x="342633" y="459903"/>
                </a:cubicBezTo>
                <a:lnTo>
                  <a:pt x="357304" y="470524"/>
                </a:lnTo>
                <a:lnTo>
                  <a:pt x="366064" y="467634"/>
                </a:lnTo>
                <a:lnTo>
                  <a:pt x="372502" y="477374"/>
                </a:lnTo>
                <a:lnTo>
                  <a:pt x="375501" y="478682"/>
                </a:lnTo>
                <a:cubicBezTo>
                  <a:pt x="383272" y="491970"/>
                  <a:pt x="403866" y="531500"/>
                  <a:pt x="419128" y="557106"/>
                </a:cubicBezTo>
                <a:cubicBezTo>
                  <a:pt x="439248" y="581985"/>
                  <a:pt x="451401" y="588102"/>
                  <a:pt x="467073" y="632313"/>
                </a:cubicBezTo>
                <a:cubicBezTo>
                  <a:pt x="479664" y="694967"/>
                  <a:pt x="495907" y="682399"/>
                  <a:pt x="490229" y="751490"/>
                </a:cubicBezTo>
                <a:cubicBezTo>
                  <a:pt x="499208" y="732249"/>
                  <a:pt x="513168" y="781653"/>
                  <a:pt x="516935" y="799823"/>
                </a:cubicBezTo>
                <a:cubicBezTo>
                  <a:pt x="520991" y="859493"/>
                  <a:pt x="569045" y="820005"/>
                  <a:pt x="542847" y="848761"/>
                </a:cubicBezTo>
                <a:cubicBezTo>
                  <a:pt x="562656" y="881830"/>
                  <a:pt x="526272" y="969168"/>
                  <a:pt x="572074" y="958725"/>
                </a:cubicBezTo>
                <a:cubicBezTo>
                  <a:pt x="597644" y="999777"/>
                  <a:pt x="577323" y="1011573"/>
                  <a:pt x="620598" y="1033391"/>
                </a:cubicBezTo>
                <a:cubicBezTo>
                  <a:pt x="630696" y="1059064"/>
                  <a:pt x="633259" y="1106766"/>
                  <a:pt x="632660" y="1112764"/>
                </a:cubicBezTo>
                <a:lnTo>
                  <a:pt x="634562" y="1113550"/>
                </a:lnTo>
                <a:cubicBezTo>
                  <a:pt x="640098" y="1119137"/>
                  <a:pt x="641169" y="1124274"/>
                  <a:pt x="640269" y="1129199"/>
                </a:cubicBezTo>
                <a:lnTo>
                  <a:pt x="637728" y="1135143"/>
                </a:lnTo>
                <a:lnTo>
                  <a:pt x="687640" y="1174841"/>
                </a:lnTo>
                <a:lnTo>
                  <a:pt x="724323" y="1244103"/>
                </a:lnTo>
                <a:cubicBezTo>
                  <a:pt x="726461" y="1255968"/>
                  <a:pt x="729249" y="1267984"/>
                  <a:pt x="732765" y="1279809"/>
                </a:cubicBezTo>
                <a:lnTo>
                  <a:pt x="735243" y="1286495"/>
                </a:lnTo>
                <a:lnTo>
                  <a:pt x="735618" y="1286424"/>
                </a:lnTo>
                <a:cubicBezTo>
                  <a:pt x="736846" y="1287437"/>
                  <a:pt x="737921" y="1289470"/>
                  <a:pt x="738875" y="1293066"/>
                </a:cubicBezTo>
                <a:lnTo>
                  <a:pt x="739767" y="1298687"/>
                </a:lnTo>
                <a:lnTo>
                  <a:pt x="744578" y="1311657"/>
                </a:lnTo>
                <a:lnTo>
                  <a:pt x="748379" y="1314753"/>
                </a:lnTo>
                <a:lnTo>
                  <a:pt x="752978" y="1314010"/>
                </a:lnTo>
                <a:lnTo>
                  <a:pt x="752978" y="1315472"/>
                </a:lnTo>
                <a:cubicBezTo>
                  <a:pt x="749424" y="1328629"/>
                  <a:pt x="740370" y="1337267"/>
                  <a:pt x="772880" y="1332740"/>
                </a:cubicBezTo>
                <a:cubicBezTo>
                  <a:pt x="769449" y="1360171"/>
                  <a:pt x="788120" y="1354435"/>
                  <a:pt x="805255" y="1379426"/>
                </a:cubicBezTo>
                <a:cubicBezTo>
                  <a:pt x="820018" y="1405268"/>
                  <a:pt x="847469" y="1452732"/>
                  <a:pt x="861455" y="1487793"/>
                </a:cubicBezTo>
                <a:cubicBezTo>
                  <a:pt x="860472" y="1529583"/>
                  <a:pt x="873198" y="1558240"/>
                  <a:pt x="889172" y="1589794"/>
                </a:cubicBezTo>
                <a:cubicBezTo>
                  <a:pt x="901837" y="1624879"/>
                  <a:pt x="918553" y="1656375"/>
                  <a:pt x="937443" y="1698307"/>
                </a:cubicBezTo>
                <a:lnTo>
                  <a:pt x="974458" y="1768464"/>
                </a:lnTo>
                <a:lnTo>
                  <a:pt x="1013480" y="1853903"/>
                </a:lnTo>
                <a:lnTo>
                  <a:pt x="1031382" y="1948177"/>
                </a:lnTo>
                <a:cubicBezTo>
                  <a:pt x="1065794" y="1983780"/>
                  <a:pt x="1017975" y="2014601"/>
                  <a:pt x="1031611" y="2064126"/>
                </a:cubicBezTo>
                <a:cubicBezTo>
                  <a:pt x="1011441" y="2152960"/>
                  <a:pt x="1051780" y="2170768"/>
                  <a:pt x="1043751" y="2210534"/>
                </a:cubicBezTo>
                <a:cubicBezTo>
                  <a:pt x="1047718" y="2261633"/>
                  <a:pt x="1043420" y="2260757"/>
                  <a:pt x="1055412" y="2309009"/>
                </a:cubicBezTo>
                <a:cubicBezTo>
                  <a:pt x="1065957" y="2376047"/>
                  <a:pt x="1080662" y="2371020"/>
                  <a:pt x="1077288" y="2438335"/>
                </a:cubicBezTo>
                <a:cubicBezTo>
                  <a:pt x="1117396" y="2455794"/>
                  <a:pt x="1082533" y="2452352"/>
                  <a:pt x="1095035" y="2483804"/>
                </a:cubicBezTo>
                <a:cubicBezTo>
                  <a:pt x="1061853" y="2488858"/>
                  <a:pt x="1120109" y="2517457"/>
                  <a:pt x="1084874" y="2535656"/>
                </a:cubicBezTo>
                <a:cubicBezTo>
                  <a:pt x="1088269" y="2540805"/>
                  <a:pt x="1092665" y="2545220"/>
                  <a:pt x="1097340" y="2549509"/>
                </a:cubicBezTo>
                <a:lnTo>
                  <a:pt x="1099771" y="2551770"/>
                </a:lnTo>
                <a:lnTo>
                  <a:pt x="1103350" y="2563634"/>
                </a:lnTo>
                <a:lnTo>
                  <a:pt x="1112049" y="2563454"/>
                </a:lnTo>
                <a:lnTo>
                  <a:pt x="1127385" y="2601609"/>
                </a:lnTo>
                <a:cubicBezTo>
                  <a:pt x="1113460" y="2637696"/>
                  <a:pt x="1158915" y="2668604"/>
                  <a:pt x="1139861" y="2713894"/>
                </a:cubicBezTo>
                <a:cubicBezTo>
                  <a:pt x="1135736" y="2729724"/>
                  <a:pt x="1140589" y="2773668"/>
                  <a:pt x="1152243" y="2778897"/>
                </a:cubicBezTo>
                <a:cubicBezTo>
                  <a:pt x="1155466" y="2787425"/>
                  <a:pt x="1152635" y="2799266"/>
                  <a:pt x="1164665" y="2800172"/>
                </a:cubicBezTo>
                <a:cubicBezTo>
                  <a:pt x="1179331" y="2803170"/>
                  <a:pt x="1160739" y="2841509"/>
                  <a:pt x="1176824" y="2832181"/>
                </a:cubicBezTo>
                <a:cubicBezTo>
                  <a:pt x="1164161" y="2859250"/>
                  <a:pt x="1195203" y="2868939"/>
                  <a:pt x="1204261" y="2886025"/>
                </a:cubicBezTo>
                <a:cubicBezTo>
                  <a:pt x="1217507" y="2920528"/>
                  <a:pt x="1243211" y="2992435"/>
                  <a:pt x="1256301" y="3039204"/>
                </a:cubicBezTo>
                <a:cubicBezTo>
                  <a:pt x="1264978" y="3073150"/>
                  <a:pt x="1260044" y="3127834"/>
                  <a:pt x="1282793" y="3166645"/>
                </a:cubicBezTo>
                <a:cubicBezTo>
                  <a:pt x="1304595" y="3193363"/>
                  <a:pt x="1317394" y="3226316"/>
                  <a:pt x="1353529" y="3266459"/>
                </a:cubicBezTo>
                <a:cubicBezTo>
                  <a:pt x="1399246" y="3301093"/>
                  <a:pt x="1431707" y="3283631"/>
                  <a:pt x="1443501" y="3351404"/>
                </a:cubicBezTo>
                <a:cubicBezTo>
                  <a:pt x="1476611" y="3383947"/>
                  <a:pt x="1480437" y="3422250"/>
                  <a:pt x="1502378" y="3451792"/>
                </a:cubicBezTo>
                <a:cubicBezTo>
                  <a:pt x="1529852" y="3487829"/>
                  <a:pt x="1579951" y="3532847"/>
                  <a:pt x="1608347" y="3567627"/>
                </a:cubicBezTo>
                <a:cubicBezTo>
                  <a:pt x="1624615" y="3589596"/>
                  <a:pt x="1671830" y="3654562"/>
                  <a:pt x="1672750" y="3660473"/>
                </a:cubicBezTo>
                <a:lnTo>
                  <a:pt x="1674801" y="3660727"/>
                </a:lnTo>
                <a:cubicBezTo>
                  <a:pt x="1681591" y="3664628"/>
                  <a:pt x="1683921" y="3669274"/>
                  <a:pt x="1684280" y="3674236"/>
                </a:cubicBezTo>
                <a:lnTo>
                  <a:pt x="1683297" y="3680606"/>
                </a:lnTo>
                <a:lnTo>
                  <a:pt x="1688840" y="3690943"/>
                </a:lnTo>
                <a:lnTo>
                  <a:pt x="1697179" y="3714191"/>
                </a:lnTo>
                <a:cubicBezTo>
                  <a:pt x="1717721" y="3731428"/>
                  <a:pt x="1792260" y="3780041"/>
                  <a:pt x="1812095" y="3794363"/>
                </a:cubicBezTo>
                <a:lnTo>
                  <a:pt x="1816185" y="3800123"/>
                </a:lnTo>
                <a:lnTo>
                  <a:pt x="1816532" y="3799958"/>
                </a:lnTo>
                <a:cubicBezTo>
                  <a:pt x="1817981" y="3800606"/>
                  <a:pt x="1819537" y="3802274"/>
                  <a:pt x="1821367" y="3805472"/>
                </a:cubicBezTo>
                <a:lnTo>
                  <a:pt x="1823645" y="3810629"/>
                </a:lnTo>
                <a:lnTo>
                  <a:pt x="1831583" y="3821804"/>
                </a:lnTo>
                <a:lnTo>
                  <a:pt x="1857078" y="3885992"/>
                </a:lnTo>
                <a:cubicBezTo>
                  <a:pt x="1870925" y="3912689"/>
                  <a:pt x="1904030" y="3944898"/>
                  <a:pt x="1923433" y="3982033"/>
                </a:cubicBezTo>
                <a:cubicBezTo>
                  <a:pt x="1932954" y="4022380"/>
                  <a:pt x="1957377" y="4031327"/>
                  <a:pt x="1980841" y="4057389"/>
                </a:cubicBezTo>
                <a:cubicBezTo>
                  <a:pt x="1978839" y="4101894"/>
                  <a:pt x="2006008" y="4111963"/>
                  <a:pt x="2024665" y="4118801"/>
                </a:cubicBezTo>
                <a:lnTo>
                  <a:pt x="2072486" y="4180983"/>
                </a:lnTo>
                <a:lnTo>
                  <a:pt x="2102842" y="4242051"/>
                </a:lnTo>
                <a:lnTo>
                  <a:pt x="2090319" y="4351530"/>
                </a:lnTo>
                <a:cubicBezTo>
                  <a:pt x="2089688" y="4357705"/>
                  <a:pt x="2200335" y="4461482"/>
                  <a:pt x="2197520" y="4467846"/>
                </a:cubicBezTo>
                <a:cubicBezTo>
                  <a:pt x="2239949" y="4492943"/>
                  <a:pt x="2178502" y="4499026"/>
                  <a:pt x="2204194" y="4542946"/>
                </a:cubicBezTo>
                <a:cubicBezTo>
                  <a:pt x="2219385" y="4595904"/>
                  <a:pt x="2280978" y="4565135"/>
                  <a:pt x="2296014" y="4609323"/>
                </a:cubicBezTo>
                <a:cubicBezTo>
                  <a:pt x="2334979" y="4654669"/>
                  <a:pt x="2311617" y="4683666"/>
                  <a:pt x="2349851" y="4719544"/>
                </a:cubicBezTo>
                <a:cubicBezTo>
                  <a:pt x="2393277" y="4725733"/>
                  <a:pt x="2446606" y="4827088"/>
                  <a:pt x="2466665" y="4853969"/>
                </a:cubicBezTo>
                <a:cubicBezTo>
                  <a:pt x="2435625" y="4867556"/>
                  <a:pt x="2499515" y="4879650"/>
                  <a:pt x="2469772" y="4906386"/>
                </a:cubicBezTo>
                <a:cubicBezTo>
                  <a:pt x="2474368" y="4910433"/>
                  <a:pt x="2479754" y="4913508"/>
                  <a:pt x="2485381" y="4916393"/>
                </a:cubicBezTo>
                <a:lnTo>
                  <a:pt x="2494775" y="4928363"/>
                </a:lnTo>
                <a:lnTo>
                  <a:pt x="2503199" y="4925898"/>
                </a:lnTo>
                <a:lnTo>
                  <a:pt x="2517652" y="4937733"/>
                </a:lnTo>
                <a:cubicBezTo>
                  <a:pt x="2522042" y="4943002"/>
                  <a:pt x="2525578" y="4949649"/>
                  <a:pt x="2527697" y="4958461"/>
                </a:cubicBezTo>
                <a:cubicBezTo>
                  <a:pt x="2523186" y="4996747"/>
                  <a:pt x="2575192" y="5014427"/>
                  <a:pt x="2567995" y="5062892"/>
                </a:cubicBezTo>
                <a:cubicBezTo>
                  <a:pt x="2567947" y="5079163"/>
                  <a:pt x="2583689" y="5120039"/>
                  <a:pt x="2596347" y="5121988"/>
                </a:cubicBezTo>
                <a:cubicBezTo>
                  <a:pt x="2601622" y="5129320"/>
                  <a:pt x="2601836" y="5141425"/>
                  <a:pt x="2613775" y="5139128"/>
                </a:cubicBezTo>
                <a:lnTo>
                  <a:pt x="2621065" y="5144650"/>
                </a:lnTo>
                <a:lnTo>
                  <a:pt x="0" y="5144650"/>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17113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3C0C9C-3115-C96A-BE8F-CBA1B5524E6E}"/>
              </a:ext>
            </a:extLst>
          </p:cNvPr>
          <p:cNvSpPr>
            <a:spLocks noGrp="1"/>
          </p:cNvSpPr>
          <p:nvPr>
            <p:ph type="title"/>
          </p:nvPr>
        </p:nvSpPr>
        <p:spPr>
          <a:xfrm>
            <a:off x="1050879" y="609601"/>
            <a:ext cx="4476464" cy="1216024"/>
          </a:xfrm>
        </p:spPr>
        <p:txBody>
          <a:bodyPr>
            <a:normAutofit/>
          </a:bodyPr>
          <a:lstStyle/>
          <a:p>
            <a:r>
              <a:rPr lang="en-US" sz="2600"/>
              <a:t>Let’s start with a question</a:t>
            </a:r>
          </a:p>
        </p:txBody>
      </p:sp>
      <p:sp>
        <p:nvSpPr>
          <p:cNvPr id="3" name="Content Placeholder 2">
            <a:extLst>
              <a:ext uri="{FF2B5EF4-FFF2-40B4-BE49-F238E27FC236}">
                <a16:creationId xmlns:a16="http://schemas.microsoft.com/office/drawing/2014/main" id="{BC93DB0D-1AC1-1B43-96CA-A93F7EEE6EC8}"/>
              </a:ext>
            </a:extLst>
          </p:cNvPr>
          <p:cNvSpPr>
            <a:spLocks noGrp="1"/>
          </p:cNvSpPr>
          <p:nvPr>
            <p:ph idx="1"/>
          </p:nvPr>
        </p:nvSpPr>
        <p:spPr>
          <a:xfrm>
            <a:off x="1050879" y="2163685"/>
            <a:ext cx="3875963" cy="4107020"/>
          </a:xfrm>
        </p:spPr>
        <p:txBody>
          <a:bodyPr>
            <a:normAutofit/>
          </a:bodyPr>
          <a:lstStyle/>
          <a:p>
            <a:r>
              <a:rPr lang="en-US" sz="2800"/>
              <a:t>What natural disasters do you think we get the most of in Gifu?</a:t>
            </a:r>
          </a:p>
          <a:p>
            <a:endParaRPr lang="en-US" sz="2800"/>
          </a:p>
          <a:p>
            <a:r>
              <a:rPr lang="en-US" sz="2800"/>
              <a:t>What knowledge do you think you need to stay safe during these events?</a:t>
            </a:r>
          </a:p>
        </p:txBody>
      </p:sp>
      <p:pic>
        <p:nvPicPr>
          <p:cNvPr id="5" name="Picture 4" descr="Icon&#10;&#10;Description automatically generated">
            <a:extLst>
              <a:ext uri="{FF2B5EF4-FFF2-40B4-BE49-F238E27FC236}">
                <a16:creationId xmlns:a16="http://schemas.microsoft.com/office/drawing/2014/main" id="{53D6516F-B8C1-4DF5-B4F9-09CF49B2E84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 b="1025"/>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
        <p:nvSpPr>
          <p:cNvPr id="6" name="TextBox 5">
            <a:extLst>
              <a:ext uri="{FF2B5EF4-FFF2-40B4-BE49-F238E27FC236}">
                <a16:creationId xmlns:a16="http://schemas.microsoft.com/office/drawing/2014/main" id="{494B0661-3475-9F1A-C74A-2C737E5CD994}"/>
              </a:ext>
            </a:extLst>
          </p:cNvPr>
          <p:cNvSpPr txBox="1"/>
          <p:nvPr/>
        </p:nvSpPr>
        <p:spPr>
          <a:xfrm>
            <a:off x="9721452" y="6657945"/>
            <a:ext cx="247054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reepngimg.com/png/63843-thank-discord-media-thought-social-think-emoji">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4174942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8470751-4046-4A07-86D0-382F36ED5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89F731-2AD1-DE4C-1773-C0FB1CD38F44}"/>
              </a:ext>
            </a:extLst>
          </p:cNvPr>
          <p:cNvSpPr>
            <a:spLocks noGrp="1"/>
          </p:cNvSpPr>
          <p:nvPr>
            <p:ph type="title"/>
          </p:nvPr>
        </p:nvSpPr>
        <p:spPr>
          <a:xfrm>
            <a:off x="1050879" y="609601"/>
            <a:ext cx="9810604" cy="1216024"/>
          </a:xfrm>
        </p:spPr>
        <p:txBody>
          <a:bodyPr>
            <a:normAutofit/>
          </a:bodyPr>
          <a:lstStyle/>
          <a:p>
            <a:pPr algn="ctr"/>
            <a:r>
              <a:rPr lang="en-US"/>
              <a:t>General outline</a:t>
            </a:r>
          </a:p>
        </p:txBody>
      </p:sp>
      <p:sp>
        <p:nvSpPr>
          <p:cNvPr id="16" name="Freeform: Shape 15">
            <a:extLst>
              <a:ext uri="{FF2B5EF4-FFF2-40B4-BE49-F238E27FC236}">
                <a16:creationId xmlns:a16="http://schemas.microsoft.com/office/drawing/2014/main" id="{798DAB7D-3A31-4ABA-87BC-3DC434358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A12692EF-533C-4DA5-897A-809001B26D1C}"/>
              </a:ext>
            </a:extLst>
          </p:cNvPr>
          <p:cNvGraphicFramePr>
            <a:graphicFrameLocks noGrp="1"/>
          </p:cNvGraphicFramePr>
          <p:nvPr>
            <p:ph idx="1"/>
            <p:extLst>
              <p:ext uri="{D42A27DB-BD31-4B8C-83A1-F6EECF244321}">
                <p14:modId xmlns:p14="http://schemas.microsoft.com/office/powerpoint/2010/main" val="1111443724"/>
              </p:ext>
            </p:extLst>
          </p:nvPr>
        </p:nvGraphicFramePr>
        <p:xfrm>
          <a:off x="1050925" y="2028887"/>
          <a:ext cx="9810750" cy="3990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367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0022CF-D73B-45FB-8DD4-1B1C0C92E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7F1F3C-386F-4BAD-B03C-EFC4D8A4454F}"/>
              </a:ext>
            </a:extLst>
          </p:cNvPr>
          <p:cNvSpPr>
            <a:spLocks noGrp="1"/>
          </p:cNvSpPr>
          <p:nvPr>
            <p:ph type="title"/>
          </p:nvPr>
        </p:nvSpPr>
        <p:spPr>
          <a:xfrm>
            <a:off x="1050879" y="609600"/>
            <a:ext cx="4173942" cy="5644775"/>
          </a:xfrm>
        </p:spPr>
        <p:txBody>
          <a:bodyPr>
            <a:normAutofit/>
          </a:bodyPr>
          <a:lstStyle/>
          <a:p>
            <a:r>
              <a:rPr lang="en-US"/>
              <a:t>Where can we find this information?</a:t>
            </a:r>
          </a:p>
        </p:txBody>
      </p:sp>
      <p:graphicFrame>
        <p:nvGraphicFramePr>
          <p:cNvPr id="5" name="Content Placeholder 2">
            <a:extLst>
              <a:ext uri="{FF2B5EF4-FFF2-40B4-BE49-F238E27FC236}">
                <a16:creationId xmlns:a16="http://schemas.microsoft.com/office/drawing/2014/main" id="{D95DAD01-0C00-C451-D8C0-C413603E0400}"/>
              </a:ext>
            </a:extLst>
          </p:cNvPr>
          <p:cNvGraphicFramePr>
            <a:graphicFrameLocks noGrp="1"/>
          </p:cNvGraphicFramePr>
          <p:nvPr>
            <p:ph idx="1"/>
            <p:extLst>
              <p:ext uri="{D42A27DB-BD31-4B8C-83A1-F6EECF244321}">
                <p14:modId xmlns:p14="http://schemas.microsoft.com/office/powerpoint/2010/main" val="3365280739"/>
              </p:ext>
            </p:extLst>
          </p:nvPr>
        </p:nvGraphicFramePr>
        <p:xfrm>
          <a:off x="5629701" y="609601"/>
          <a:ext cx="5568287" cy="5645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501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92FAD6-DE98-F78A-2E3B-9F9C6A456FCB}"/>
              </a:ext>
            </a:extLst>
          </p:cNvPr>
          <p:cNvSpPr>
            <a:spLocks noGrp="1"/>
          </p:cNvSpPr>
          <p:nvPr>
            <p:ph type="title"/>
          </p:nvPr>
        </p:nvSpPr>
        <p:spPr>
          <a:xfrm>
            <a:off x="1050879" y="609601"/>
            <a:ext cx="9810604" cy="1216024"/>
          </a:xfrm>
        </p:spPr>
        <p:txBody>
          <a:bodyPr>
            <a:normAutofit/>
          </a:bodyPr>
          <a:lstStyle/>
          <a:p>
            <a:r>
              <a:rPr lang="en-US"/>
              <a:t>Japanese disaster terminology: warnings</a:t>
            </a:r>
          </a:p>
        </p:txBody>
      </p:sp>
      <p:sp>
        <p:nvSpPr>
          <p:cNvPr id="3" name="Content Placeholder 2">
            <a:extLst>
              <a:ext uri="{FF2B5EF4-FFF2-40B4-BE49-F238E27FC236}">
                <a16:creationId xmlns:a16="http://schemas.microsoft.com/office/drawing/2014/main" id="{D43920A8-5CDA-3001-9248-2B5F9039391A}"/>
              </a:ext>
            </a:extLst>
          </p:cNvPr>
          <p:cNvSpPr>
            <a:spLocks noGrp="1"/>
          </p:cNvSpPr>
          <p:nvPr>
            <p:ph idx="1"/>
          </p:nvPr>
        </p:nvSpPr>
        <p:spPr>
          <a:xfrm>
            <a:off x="763675" y="1812520"/>
            <a:ext cx="5274491" cy="4329653"/>
          </a:xfrm>
        </p:spPr>
        <p:txBody>
          <a:bodyPr vert="horz" lIns="91440" tIns="45720" rIns="91440" bIns="45720" rtlCol="0" anchor="t">
            <a:noAutofit/>
          </a:bodyPr>
          <a:lstStyle/>
          <a:p>
            <a:pPr marL="0" indent="0">
              <a:buNone/>
            </a:pPr>
            <a:r>
              <a:rPr lang="en-US" dirty="0">
                <a:ea typeface="Batang"/>
              </a:rPr>
              <a:t>News outlets will categorize the severity of the disaster based on the type of warning that they send out. These are meant to help gauge and assess the level of the disaster.</a:t>
            </a:r>
          </a:p>
          <a:p>
            <a:pPr marL="0" indent="0">
              <a:buNone/>
            </a:pPr>
            <a:r>
              <a:rPr lang="en-US" dirty="0">
                <a:solidFill>
                  <a:srgbClr val="333333"/>
                </a:solidFill>
                <a:ea typeface="Batang"/>
              </a:rPr>
              <a:t>An </a:t>
            </a:r>
            <a:r>
              <a:rPr lang="en-US" b="0" i="0" dirty="0">
                <a:solidFill>
                  <a:srgbClr val="333333"/>
                </a:solidFill>
                <a:effectLst/>
                <a:ea typeface="Batang"/>
              </a:rPr>
              <a:t>advisory is typically issued </a:t>
            </a:r>
            <a:r>
              <a:rPr lang="en-US" b="1" i="0" dirty="0">
                <a:solidFill>
                  <a:srgbClr val="333333"/>
                </a:solidFill>
                <a:effectLst/>
                <a:ea typeface="Batang"/>
              </a:rPr>
              <a:t>in advance</a:t>
            </a:r>
            <a:r>
              <a:rPr lang="en-US" b="0" i="0" dirty="0">
                <a:solidFill>
                  <a:srgbClr val="333333"/>
                </a:solidFill>
                <a:effectLst/>
                <a:ea typeface="Batang"/>
              </a:rPr>
              <a:t> for areas where conditions could lead to severe weather, while a warning is issued for areas </a:t>
            </a:r>
            <a:r>
              <a:rPr lang="en-US" b="1" i="0" dirty="0">
                <a:solidFill>
                  <a:srgbClr val="333333"/>
                </a:solidFill>
                <a:effectLst/>
                <a:ea typeface="Batang"/>
              </a:rPr>
              <a:t>where severe weather is imminent or occurring.</a:t>
            </a:r>
            <a:endParaRPr lang="en-US" b="1" dirty="0">
              <a:ea typeface="Batang"/>
            </a:endParaRPr>
          </a:p>
          <a:p>
            <a:pPr marL="0" indent="0">
              <a:buNone/>
            </a:pPr>
            <a:r>
              <a:rPr lang="en-US" dirty="0">
                <a:solidFill>
                  <a:srgbClr val="333333"/>
                </a:solidFill>
                <a:ea typeface="Batang"/>
              </a:rPr>
              <a:t>In case of severe weather, like typhoons, or earthquakes, you may hear an alarm play through your phone or your town's PA system.</a:t>
            </a:r>
          </a:p>
          <a:p>
            <a:pPr marL="0" indent="0">
              <a:buNone/>
            </a:pPr>
            <a:r>
              <a:rPr lang="en-US" dirty="0">
                <a:solidFill>
                  <a:srgbClr val="333333"/>
                </a:solidFill>
                <a:ea typeface="Batang"/>
              </a:rPr>
              <a:t>They will also play during volcanic eruptions, and tsunamis.</a:t>
            </a:r>
          </a:p>
          <a:p>
            <a:pPr marL="0" indent="0">
              <a:buNone/>
            </a:pPr>
            <a:endParaRPr lang="en-US" sz="2400" dirty="0"/>
          </a:p>
          <a:p>
            <a:pPr marL="0" indent="0">
              <a:buNone/>
            </a:pPr>
            <a:endParaRPr lang="en-US" sz="2400" dirty="0"/>
          </a:p>
        </p:txBody>
      </p:sp>
      <p:sp>
        <p:nvSpPr>
          <p:cNvPr id="13" name="Freeform: Shape 12">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0683D551-F2C2-C27C-AA55-D79B953CBDF0}"/>
              </a:ext>
            </a:extLst>
          </p:cNvPr>
          <p:cNvGraphicFramePr>
            <a:graphicFrameLocks noGrp="1"/>
          </p:cNvGraphicFramePr>
          <p:nvPr>
            <p:extLst>
              <p:ext uri="{D42A27DB-BD31-4B8C-83A1-F6EECF244321}">
                <p14:modId xmlns:p14="http://schemas.microsoft.com/office/powerpoint/2010/main" val="2878597711"/>
              </p:ext>
            </p:extLst>
          </p:nvPr>
        </p:nvGraphicFramePr>
        <p:xfrm>
          <a:off x="6450426" y="2296953"/>
          <a:ext cx="4788506" cy="3208452"/>
        </p:xfrm>
        <a:graphic>
          <a:graphicData uri="http://schemas.openxmlformats.org/drawingml/2006/table">
            <a:tbl>
              <a:tblPr firstRow="1" bandRow="1">
                <a:tableStyleId>{5C22544A-7EE6-4342-B048-85BDC9FD1C3A}</a:tableStyleId>
              </a:tblPr>
              <a:tblGrid>
                <a:gridCol w="2186550">
                  <a:extLst>
                    <a:ext uri="{9D8B030D-6E8A-4147-A177-3AD203B41FA5}">
                      <a16:colId xmlns:a16="http://schemas.microsoft.com/office/drawing/2014/main" val="100420849"/>
                    </a:ext>
                  </a:extLst>
                </a:gridCol>
                <a:gridCol w="2601956">
                  <a:extLst>
                    <a:ext uri="{9D8B030D-6E8A-4147-A177-3AD203B41FA5}">
                      <a16:colId xmlns:a16="http://schemas.microsoft.com/office/drawing/2014/main" val="2655383345"/>
                    </a:ext>
                  </a:extLst>
                </a:gridCol>
              </a:tblGrid>
              <a:tr h="1006040">
                <a:tc>
                  <a:txBody>
                    <a:bodyPr/>
                    <a:lstStyle/>
                    <a:p>
                      <a:r>
                        <a:rPr lang="en-US" sz="2700">
                          <a:solidFill>
                            <a:schemeClr val="tx1"/>
                          </a:solidFill>
                        </a:rPr>
                        <a:t>English </a:t>
                      </a:r>
                    </a:p>
                  </a:txBody>
                  <a:tcPr marL="135951" marR="135951" marT="67976" marB="67976">
                    <a:solidFill>
                      <a:schemeClr val="bg1">
                        <a:lumMod val="65000"/>
                      </a:schemeClr>
                    </a:solidFill>
                  </a:tcPr>
                </a:tc>
                <a:tc>
                  <a:txBody>
                    <a:bodyPr/>
                    <a:lstStyle/>
                    <a:p>
                      <a:r>
                        <a:rPr lang="en-US" sz="2700">
                          <a:solidFill>
                            <a:schemeClr val="tx1"/>
                          </a:solidFill>
                        </a:rPr>
                        <a:t>Japanese and Romaji</a:t>
                      </a:r>
                    </a:p>
                  </a:txBody>
                  <a:tcPr marL="135951" marR="135951" marT="67976" marB="67976">
                    <a:solidFill>
                      <a:schemeClr val="bg1">
                        <a:lumMod val="65000"/>
                      </a:schemeClr>
                    </a:solidFill>
                  </a:tcPr>
                </a:tc>
                <a:extLst>
                  <a:ext uri="{0D108BD9-81ED-4DB2-BD59-A6C34878D82A}">
                    <a16:rowId xmlns:a16="http://schemas.microsoft.com/office/drawing/2014/main" val="1505890648"/>
                  </a:ext>
                </a:extLst>
              </a:tr>
              <a:tr h="598186">
                <a:tc>
                  <a:txBody>
                    <a:bodyPr/>
                    <a:lstStyle/>
                    <a:p>
                      <a:r>
                        <a:rPr lang="en-US" sz="2700"/>
                        <a:t>Advisory</a:t>
                      </a:r>
                    </a:p>
                  </a:txBody>
                  <a:tcPr marL="135951" marR="135951" marT="67976" marB="67976">
                    <a:solidFill>
                      <a:srgbClr val="FFFF00"/>
                    </a:solidFill>
                  </a:tcPr>
                </a:tc>
                <a:tc>
                  <a:txBody>
                    <a:bodyPr/>
                    <a:lstStyle/>
                    <a:p>
                      <a:r>
                        <a:rPr lang="ja-JP" altLang="en-US" sz="2700"/>
                        <a:t>注意報 </a:t>
                      </a:r>
                      <a:r>
                        <a:rPr lang="en-US" altLang="ja-JP" sz="2400" i="1" err="1"/>
                        <a:t>chuuihou</a:t>
                      </a:r>
                      <a:endParaRPr lang="en-US" sz="2700"/>
                    </a:p>
                  </a:txBody>
                  <a:tcPr marL="135951" marR="135951" marT="67976" marB="67976">
                    <a:solidFill>
                      <a:srgbClr val="FFFF00"/>
                    </a:solidFill>
                  </a:tcPr>
                </a:tc>
                <a:extLst>
                  <a:ext uri="{0D108BD9-81ED-4DB2-BD59-A6C34878D82A}">
                    <a16:rowId xmlns:a16="http://schemas.microsoft.com/office/drawing/2014/main" val="2232139766"/>
                  </a:ext>
                </a:extLst>
              </a:tr>
              <a:tr h="598186">
                <a:tc>
                  <a:txBody>
                    <a:bodyPr/>
                    <a:lstStyle/>
                    <a:p>
                      <a:r>
                        <a:rPr lang="en-US" sz="2700">
                          <a:solidFill>
                            <a:schemeClr val="bg1"/>
                          </a:solidFill>
                        </a:rPr>
                        <a:t>Warning</a:t>
                      </a:r>
                    </a:p>
                  </a:txBody>
                  <a:tcPr marL="135951" marR="135951" marT="67976" marB="67976">
                    <a:solidFill>
                      <a:srgbClr val="FF0000"/>
                    </a:solidFill>
                  </a:tcPr>
                </a:tc>
                <a:tc>
                  <a:txBody>
                    <a:bodyPr/>
                    <a:lstStyle/>
                    <a:p>
                      <a:r>
                        <a:rPr lang="ja-JP" altLang="en-US" sz="2700">
                          <a:solidFill>
                            <a:schemeClr val="bg1"/>
                          </a:solidFill>
                        </a:rPr>
                        <a:t>警報</a:t>
                      </a:r>
                      <a:r>
                        <a:rPr lang="en-US" altLang="ja-JP" sz="2700">
                          <a:solidFill>
                            <a:schemeClr val="bg1"/>
                          </a:solidFill>
                        </a:rPr>
                        <a:t> </a:t>
                      </a:r>
                      <a:r>
                        <a:rPr lang="en-US" altLang="ja-JP" sz="2700" i="1" err="1">
                          <a:solidFill>
                            <a:schemeClr val="bg1"/>
                          </a:solidFill>
                        </a:rPr>
                        <a:t>keihou</a:t>
                      </a:r>
                      <a:endParaRPr lang="en-US" sz="2700">
                        <a:solidFill>
                          <a:schemeClr val="bg1"/>
                        </a:solidFill>
                      </a:endParaRPr>
                    </a:p>
                  </a:txBody>
                  <a:tcPr marL="135951" marR="135951" marT="67976" marB="67976">
                    <a:solidFill>
                      <a:srgbClr val="FF0000"/>
                    </a:solidFill>
                  </a:tcPr>
                </a:tc>
                <a:extLst>
                  <a:ext uri="{0D108BD9-81ED-4DB2-BD59-A6C34878D82A}">
                    <a16:rowId xmlns:a16="http://schemas.microsoft.com/office/drawing/2014/main" val="770538567"/>
                  </a:ext>
                </a:extLst>
              </a:tr>
              <a:tr h="1006040">
                <a:tc>
                  <a:txBody>
                    <a:bodyPr/>
                    <a:lstStyle/>
                    <a:p>
                      <a:r>
                        <a:rPr lang="en-US" sz="2700">
                          <a:solidFill>
                            <a:schemeClr val="bg1"/>
                          </a:solidFill>
                        </a:rPr>
                        <a:t>Emergency Warning</a:t>
                      </a:r>
                    </a:p>
                  </a:txBody>
                  <a:tcPr marL="135951" marR="135951" marT="67976" marB="67976">
                    <a:solidFill>
                      <a:srgbClr val="7030A0"/>
                    </a:solidFill>
                  </a:tcPr>
                </a:tc>
                <a:tc>
                  <a:txBody>
                    <a:bodyPr/>
                    <a:lstStyle/>
                    <a:p>
                      <a:r>
                        <a:rPr lang="ja-JP" altLang="en-US" sz="2700">
                          <a:solidFill>
                            <a:schemeClr val="bg1"/>
                          </a:solidFill>
                        </a:rPr>
                        <a:t>特別警報</a:t>
                      </a:r>
                      <a:endParaRPr lang="en-US" altLang="ja-JP" sz="2700">
                        <a:solidFill>
                          <a:schemeClr val="bg1"/>
                        </a:solidFill>
                      </a:endParaRPr>
                    </a:p>
                    <a:p>
                      <a:r>
                        <a:rPr lang="en-US" sz="2700" i="1" err="1">
                          <a:solidFill>
                            <a:schemeClr val="bg1"/>
                          </a:solidFill>
                        </a:rPr>
                        <a:t>tokubetsukeihou</a:t>
                      </a:r>
                      <a:endParaRPr lang="en-US" sz="2700" i="1">
                        <a:solidFill>
                          <a:schemeClr val="bg1"/>
                        </a:solidFill>
                      </a:endParaRPr>
                    </a:p>
                  </a:txBody>
                  <a:tcPr marL="135951" marR="135951" marT="67976" marB="67976">
                    <a:solidFill>
                      <a:srgbClr val="7030A0"/>
                    </a:solidFill>
                  </a:tcPr>
                </a:tc>
                <a:extLst>
                  <a:ext uri="{0D108BD9-81ED-4DB2-BD59-A6C34878D82A}">
                    <a16:rowId xmlns:a16="http://schemas.microsoft.com/office/drawing/2014/main" val="177829366"/>
                  </a:ext>
                </a:extLst>
              </a:tr>
            </a:tbl>
          </a:graphicData>
        </a:graphic>
      </p:graphicFrame>
    </p:spTree>
    <p:extLst>
      <p:ext uri="{BB962C8B-B14F-4D97-AF65-F5344CB8AC3E}">
        <p14:creationId xmlns:p14="http://schemas.microsoft.com/office/powerpoint/2010/main" val="212555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F77036-B4FA-00B4-3583-173DAFE2DA88}"/>
              </a:ext>
            </a:extLst>
          </p:cNvPr>
          <p:cNvSpPr>
            <a:spLocks noGrp="1"/>
          </p:cNvSpPr>
          <p:nvPr>
            <p:ph type="title"/>
          </p:nvPr>
        </p:nvSpPr>
        <p:spPr>
          <a:xfrm>
            <a:off x="1050879" y="609601"/>
            <a:ext cx="9810604" cy="1216024"/>
          </a:xfrm>
        </p:spPr>
        <p:txBody>
          <a:bodyPr vert="horz" lIns="91440" tIns="45720" rIns="91440" bIns="45720" rtlCol="0" anchor="ctr">
            <a:normAutofit/>
          </a:bodyPr>
          <a:lstStyle/>
          <a:p>
            <a:r>
              <a:rPr lang="en-US"/>
              <a:t>Important phone numbers!!!!!</a:t>
            </a:r>
          </a:p>
        </p:txBody>
      </p:sp>
      <p:sp>
        <p:nvSpPr>
          <p:cNvPr id="7" name="TextBox 6">
            <a:extLst>
              <a:ext uri="{FF2B5EF4-FFF2-40B4-BE49-F238E27FC236}">
                <a16:creationId xmlns:a16="http://schemas.microsoft.com/office/drawing/2014/main" id="{6F7430CE-44CF-154A-4007-16197C688899}"/>
              </a:ext>
            </a:extLst>
          </p:cNvPr>
          <p:cNvSpPr txBox="1"/>
          <p:nvPr/>
        </p:nvSpPr>
        <p:spPr>
          <a:xfrm>
            <a:off x="1050879" y="2296161"/>
            <a:ext cx="4788505" cy="3846012"/>
          </a:xfrm>
          <a:prstGeom prst="rect">
            <a:avLst/>
          </a:prstGeom>
        </p:spPr>
        <p:txBody>
          <a:bodyPr vert="horz" lIns="91440" tIns="45720" rIns="91440" bIns="45720" rtlCol="0">
            <a:normAutofit/>
          </a:bodyPr>
          <a:lstStyle/>
          <a:p>
            <a:pPr>
              <a:spcAft>
                <a:spcPts val="600"/>
              </a:spcAft>
            </a:pPr>
            <a:r>
              <a:rPr lang="en-US" spc="50">
                <a:solidFill>
                  <a:schemeClr val="tx1">
                    <a:lumMod val="85000"/>
                    <a:lumOff val="15000"/>
                  </a:schemeClr>
                </a:solidFill>
                <a:ea typeface="Batang" panose="02030600000101010101" pitchFamily="18" charset="-127"/>
              </a:rPr>
              <a:t>Quick note: For the 171 number, it’s meant to be</a:t>
            </a:r>
          </a:p>
          <a:p>
            <a:pPr>
              <a:spcAft>
                <a:spcPts val="600"/>
              </a:spcAft>
            </a:pPr>
            <a:r>
              <a:rPr lang="en-US" spc="50">
                <a:solidFill>
                  <a:schemeClr val="tx1">
                    <a:lumMod val="85000"/>
                    <a:lumOff val="15000"/>
                  </a:schemeClr>
                </a:solidFill>
                <a:ea typeface="Batang" panose="02030600000101010101" pitchFamily="18" charset="-127"/>
              </a:rPr>
              <a:t>used to leave a message and let your friends and loved ones know your safe.</a:t>
            </a:r>
          </a:p>
          <a:p>
            <a:pPr>
              <a:spcAft>
                <a:spcPts val="600"/>
              </a:spcAft>
            </a:pPr>
            <a:endParaRPr lang="en-US" spc="50">
              <a:solidFill>
                <a:schemeClr val="tx1">
                  <a:lumMod val="85000"/>
                  <a:lumOff val="15000"/>
                </a:schemeClr>
              </a:solidFill>
              <a:ea typeface="Batang" panose="02030600000101010101" pitchFamily="18" charset="-127"/>
            </a:endParaRPr>
          </a:p>
          <a:p>
            <a:pPr>
              <a:spcAft>
                <a:spcPts val="600"/>
              </a:spcAft>
            </a:pPr>
            <a:r>
              <a:rPr lang="en-US" spc="50">
                <a:solidFill>
                  <a:schemeClr val="tx1">
                    <a:lumMod val="85000"/>
                    <a:lumOff val="15000"/>
                  </a:schemeClr>
                </a:solidFill>
                <a:ea typeface="Batang" panose="02030600000101010101" pitchFamily="18" charset="-127"/>
              </a:rPr>
              <a:t>Please take a minute to take a photo / write down these numbers in your phones or on a piece of paper!!!</a:t>
            </a:r>
          </a:p>
        </p:txBody>
      </p:sp>
      <p:sp>
        <p:nvSpPr>
          <p:cNvPr id="34" name="Freeform: Shape 30">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6">
            <a:extLst>
              <a:ext uri="{FF2B5EF4-FFF2-40B4-BE49-F238E27FC236}">
                <a16:creationId xmlns:a16="http://schemas.microsoft.com/office/drawing/2014/main" id="{ED151B85-0B2F-0932-1DB0-9A4D34E7A855}"/>
              </a:ext>
            </a:extLst>
          </p:cNvPr>
          <p:cNvGraphicFramePr>
            <a:graphicFrameLocks noGrp="1"/>
          </p:cNvGraphicFramePr>
          <p:nvPr>
            <p:ph idx="1"/>
            <p:extLst>
              <p:ext uri="{D42A27DB-BD31-4B8C-83A1-F6EECF244321}">
                <p14:modId xmlns:p14="http://schemas.microsoft.com/office/powerpoint/2010/main" val="1165584394"/>
              </p:ext>
            </p:extLst>
          </p:nvPr>
        </p:nvGraphicFramePr>
        <p:xfrm>
          <a:off x="6091909" y="1811130"/>
          <a:ext cx="5810076" cy="4569177"/>
        </p:xfrm>
        <a:graphic>
          <a:graphicData uri="http://schemas.openxmlformats.org/drawingml/2006/table">
            <a:tbl>
              <a:tblPr firstRow="1" bandRow="1">
                <a:tableStyleId>{5C22544A-7EE6-4342-B048-85BDC9FD1C3A}</a:tableStyleId>
              </a:tblPr>
              <a:tblGrid>
                <a:gridCol w="3545578">
                  <a:extLst>
                    <a:ext uri="{9D8B030D-6E8A-4147-A177-3AD203B41FA5}">
                      <a16:colId xmlns:a16="http://schemas.microsoft.com/office/drawing/2014/main" val="3283266298"/>
                    </a:ext>
                  </a:extLst>
                </a:gridCol>
                <a:gridCol w="2264498">
                  <a:extLst>
                    <a:ext uri="{9D8B030D-6E8A-4147-A177-3AD203B41FA5}">
                      <a16:colId xmlns:a16="http://schemas.microsoft.com/office/drawing/2014/main" val="2792161656"/>
                    </a:ext>
                  </a:extLst>
                </a:gridCol>
              </a:tblGrid>
              <a:tr h="1458249">
                <a:tc>
                  <a:txBody>
                    <a:bodyPr/>
                    <a:lstStyle/>
                    <a:p>
                      <a:r>
                        <a:rPr lang="en-US" sz="3100"/>
                        <a:t>Who?</a:t>
                      </a:r>
                    </a:p>
                  </a:txBody>
                  <a:tcPr marL="155503" marR="155503" marT="77752" marB="77752"/>
                </a:tc>
                <a:tc>
                  <a:txBody>
                    <a:bodyPr/>
                    <a:lstStyle/>
                    <a:p>
                      <a:r>
                        <a:rPr lang="en-US" sz="3100"/>
                        <a:t>Phone Number</a:t>
                      </a:r>
                    </a:p>
                  </a:txBody>
                  <a:tcPr marL="155503" marR="155503" marT="77752" marB="77752"/>
                </a:tc>
                <a:extLst>
                  <a:ext uri="{0D108BD9-81ED-4DB2-BD59-A6C34878D82A}">
                    <a16:rowId xmlns:a16="http://schemas.microsoft.com/office/drawing/2014/main" val="4284249176"/>
                  </a:ext>
                </a:extLst>
              </a:tr>
              <a:tr h="858746">
                <a:tc>
                  <a:txBody>
                    <a:bodyPr/>
                    <a:lstStyle/>
                    <a:p>
                      <a:r>
                        <a:rPr lang="en-US" sz="2200"/>
                        <a:t>Police </a:t>
                      </a:r>
                    </a:p>
                  </a:txBody>
                  <a:tcPr marL="155503" marR="155503" marT="77752" marB="77752"/>
                </a:tc>
                <a:tc>
                  <a:txBody>
                    <a:bodyPr/>
                    <a:lstStyle/>
                    <a:p>
                      <a:r>
                        <a:rPr lang="en-US" sz="3100"/>
                        <a:t>110</a:t>
                      </a:r>
                    </a:p>
                  </a:txBody>
                  <a:tcPr marL="155503" marR="155503" marT="77752" marB="77752"/>
                </a:tc>
                <a:extLst>
                  <a:ext uri="{0D108BD9-81ED-4DB2-BD59-A6C34878D82A}">
                    <a16:rowId xmlns:a16="http://schemas.microsoft.com/office/drawing/2014/main" val="3850890348"/>
                  </a:ext>
                </a:extLst>
              </a:tr>
              <a:tr h="1117990">
                <a:tc>
                  <a:txBody>
                    <a:bodyPr/>
                    <a:lstStyle/>
                    <a:p>
                      <a:r>
                        <a:rPr lang="en-US" sz="2200"/>
                        <a:t>Fire / Ambulance </a:t>
                      </a:r>
                    </a:p>
                    <a:p>
                      <a:r>
                        <a:rPr lang="en-US" sz="2200"/>
                        <a:t>Emergency Rescue</a:t>
                      </a:r>
                    </a:p>
                  </a:txBody>
                  <a:tcPr marL="155503" marR="155503" marT="77752" marB="77752"/>
                </a:tc>
                <a:tc>
                  <a:txBody>
                    <a:bodyPr/>
                    <a:lstStyle/>
                    <a:p>
                      <a:r>
                        <a:rPr lang="en-US" sz="3100"/>
                        <a:t>119</a:t>
                      </a:r>
                    </a:p>
                  </a:txBody>
                  <a:tcPr marL="155503" marR="155503" marT="77752" marB="77752"/>
                </a:tc>
                <a:extLst>
                  <a:ext uri="{0D108BD9-81ED-4DB2-BD59-A6C34878D82A}">
                    <a16:rowId xmlns:a16="http://schemas.microsoft.com/office/drawing/2014/main" val="1518679897"/>
                  </a:ext>
                </a:extLst>
              </a:tr>
              <a:tr h="1134192">
                <a:tc>
                  <a:txBody>
                    <a:bodyPr/>
                    <a:lstStyle/>
                    <a:p>
                      <a:r>
                        <a:rPr lang="en-US" sz="2200"/>
                        <a:t>Safety confirmation during a disaster</a:t>
                      </a:r>
                    </a:p>
                  </a:txBody>
                  <a:tcPr marL="155503" marR="155503" marT="77752" marB="77752"/>
                </a:tc>
                <a:tc>
                  <a:txBody>
                    <a:bodyPr/>
                    <a:lstStyle/>
                    <a:p>
                      <a:r>
                        <a:rPr lang="en-US" sz="3100"/>
                        <a:t>171</a:t>
                      </a:r>
                    </a:p>
                  </a:txBody>
                  <a:tcPr marL="155503" marR="155503" marT="77752" marB="77752"/>
                </a:tc>
                <a:extLst>
                  <a:ext uri="{0D108BD9-81ED-4DB2-BD59-A6C34878D82A}">
                    <a16:rowId xmlns:a16="http://schemas.microsoft.com/office/drawing/2014/main" val="103577107"/>
                  </a:ext>
                </a:extLst>
              </a:tr>
            </a:tbl>
          </a:graphicData>
        </a:graphic>
      </p:graphicFrame>
      <p:pic>
        <p:nvPicPr>
          <p:cNvPr id="3" name="Picture 3" descr="Icon&#10;&#10;Description automatically generated">
            <a:extLst>
              <a:ext uri="{FF2B5EF4-FFF2-40B4-BE49-F238E27FC236}">
                <a16:creationId xmlns:a16="http://schemas.microsoft.com/office/drawing/2014/main" id="{F975E4C6-7C9A-E210-8FD2-3369AEFB9FEB}"/>
              </a:ext>
            </a:extLst>
          </p:cNvPr>
          <p:cNvPicPr>
            <a:picLocks noChangeAspect="1"/>
          </p:cNvPicPr>
          <p:nvPr/>
        </p:nvPicPr>
        <p:blipFill>
          <a:blip r:embed="rId4"/>
          <a:stretch>
            <a:fillRect/>
          </a:stretch>
        </p:blipFill>
        <p:spPr>
          <a:xfrm>
            <a:off x="7142922" y="3228008"/>
            <a:ext cx="821636" cy="810592"/>
          </a:xfrm>
          <a:prstGeom prst="rect">
            <a:avLst/>
          </a:prstGeom>
        </p:spPr>
      </p:pic>
      <p:pic>
        <p:nvPicPr>
          <p:cNvPr id="4" name="Picture 4">
            <a:extLst>
              <a:ext uri="{FF2B5EF4-FFF2-40B4-BE49-F238E27FC236}">
                <a16:creationId xmlns:a16="http://schemas.microsoft.com/office/drawing/2014/main" id="{466E6D1B-3AC1-1ECE-C8B7-95884F198D1D}"/>
              </a:ext>
            </a:extLst>
          </p:cNvPr>
          <p:cNvPicPr>
            <a:picLocks noChangeAspect="1"/>
          </p:cNvPicPr>
          <p:nvPr/>
        </p:nvPicPr>
        <p:blipFill>
          <a:blip r:embed="rId5"/>
          <a:stretch>
            <a:fillRect/>
          </a:stretch>
        </p:blipFill>
        <p:spPr>
          <a:xfrm>
            <a:off x="8446052" y="3912703"/>
            <a:ext cx="1097722" cy="1075636"/>
          </a:xfrm>
          <a:prstGeom prst="rect">
            <a:avLst/>
          </a:prstGeom>
        </p:spPr>
      </p:pic>
      <p:pic>
        <p:nvPicPr>
          <p:cNvPr id="8" name="Picture 8" descr="Icon&#10;&#10;Description automatically generated">
            <a:extLst>
              <a:ext uri="{FF2B5EF4-FFF2-40B4-BE49-F238E27FC236}">
                <a16:creationId xmlns:a16="http://schemas.microsoft.com/office/drawing/2014/main" id="{835B4DAD-DB47-EE64-858A-2FD9860BE429}"/>
              </a:ext>
            </a:extLst>
          </p:cNvPr>
          <p:cNvPicPr>
            <a:picLocks noChangeAspect="1"/>
          </p:cNvPicPr>
          <p:nvPr/>
        </p:nvPicPr>
        <p:blipFill>
          <a:blip r:embed="rId6"/>
          <a:stretch>
            <a:fillRect/>
          </a:stretch>
        </p:blipFill>
        <p:spPr>
          <a:xfrm>
            <a:off x="7179734" y="5556953"/>
            <a:ext cx="805275" cy="833498"/>
          </a:xfrm>
          <a:prstGeom prst="rect">
            <a:avLst/>
          </a:prstGeom>
        </p:spPr>
      </p:pic>
    </p:spTree>
    <p:extLst>
      <p:ext uri="{BB962C8B-B14F-4D97-AF65-F5344CB8AC3E}">
        <p14:creationId xmlns:p14="http://schemas.microsoft.com/office/powerpoint/2010/main" val="54961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barn(inVertical)">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arn(inVertical)">
                                      <p:cBhvr>
                                        <p:cTn id="2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0022CF-D73B-45FB-8DD4-1B1C0C92E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AABC69-56DF-3724-DCDF-6A20A5E32E71}"/>
              </a:ext>
            </a:extLst>
          </p:cNvPr>
          <p:cNvSpPr>
            <a:spLocks noGrp="1"/>
          </p:cNvSpPr>
          <p:nvPr>
            <p:ph type="title"/>
          </p:nvPr>
        </p:nvSpPr>
        <p:spPr>
          <a:xfrm>
            <a:off x="1050879" y="609600"/>
            <a:ext cx="4173942" cy="5644775"/>
          </a:xfrm>
        </p:spPr>
        <p:txBody>
          <a:bodyPr>
            <a:normAutofit/>
          </a:bodyPr>
          <a:lstStyle/>
          <a:p>
            <a:r>
              <a:rPr lang="en-US"/>
              <a:t>More specific Vocabulary and terms</a:t>
            </a:r>
          </a:p>
        </p:txBody>
      </p:sp>
      <p:graphicFrame>
        <p:nvGraphicFramePr>
          <p:cNvPr id="5" name="Content Placeholder 2">
            <a:extLst>
              <a:ext uri="{FF2B5EF4-FFF2-40B4-BE49-F238E27FC236}">
                <a16:creationId xmlns:a16="http://schemas.microsoft.com/office/drawing/2014/main" id="{98E4DA51-2079-681A-29F6-D9FC1C9F7208}"/>
              </a:ext>
            </a:extLst>
          </p:cNvPr>
          <p:cNvGraphicFramePr>
            <a:graphicFrameLocks noGrp="1"/>
          </p:cNvGraphicFramePr>
          <p:nvPr>
            <p:ph idx="1"/>
            <p:extLst>
              <p:ext uri="{D42A27DB-BD31-4B8C-83A1-F6EECF244321}">
                <p14:modId xmlns:p14="http://schemas.microsoft.com/office/powerpoint/2010/main" val="1230136353"/>
              </p:ext>
            </p:extLst>
          </p:nvPr>
        </p:nvGraphicFramePr>
        <p:xfrm>
          <a:off x="5629701" y="609601"/>
          <a:ext cx="5568287" cy="5645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64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4749728D-AFF4-4FD2-A8CA-12A371ACC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F13BD0-05D9-4C62-84D1-5B5C8C1EC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27689" cy="6858000"/>
          </a:xfrm>
          <a:custGeom>
            <a:avLst/>
            <a:gdLst>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9468 w 6128435"/>
              <a:gd name="connsiteY113" fmla="*/ 4200916 h 6858000"/>
              <a:gd name="connsiteX114" fmla="*/ 5917114 w 6128435"/>
              <a:gd name="connsiteY114" fmla="*/ 4213096 h 6858000"/>
              <a:gd name="connsiteX115" fmla="*/ 5921153 w 6128435"/>
              <a:gd name="connsiteY115" fmla="*/ 4236222 h 6858000"/>
              <a:gd name="connsiteX116" fmla="*/ 5924233 w 6128435"/>
              <a:gd name="connsiteY116" fmla="*/ 4242060 h 6858000"/>
              <a:gd name="connsiteX117" fmla="*/ 5923742 w 6128435"/>
              <a:gd name="connsiteY117" fmla="*/ 4265435 h 6858000"/>
              <a:gd name="connsiteX118" fmla="*/ 5928910 w 6128435"/>
              <a:gd name="connsiteY118" fmla="*/ 4300973 h 6858000"/>
              <a:gd name="connsiteX119" fmla="*/ 5939320 w 6128435"/>
              <a:gd name="connsiteY119" fmla="*/ 4340435 h 6858000"/>
              <a:gd name="connsiteX120" fmla="*/ 5936924 w 6128435"/>
              <a:gd name="connsiteY120" fmla="*/ 4353034 h 6858000"/>
              <a:gd name="connsiteX121" fmla="*/ 5946705 w 6128435"/>
              <a:gd name="connsiteY121" fmla="*/ 4428051 h 6858000"/>
              <a:gd name="connsiteX122" fmla="*/ 5949261 w 6128435"/>
              <a:gd name="connsiteY122" fmla="*/ 4449185 h 6858000"/>
              <a:gd name="connsiteX123" fmla="*/ 5957504 w 6128435"/>
              <a:gd name="connsiteY123" fmla="*/ 4465911 h 6858000"/>
              <a:gd name="connsiteX124" fmla="*/ 5964689 w 6128435"/>
              <a:gd name="connsiteY124" fmla="*/ 4468532 h 6858000"/>
              <a:gd name="connsiteX125" fmla="*/ 5967062 w 6128435"/>
              <a:gd name="connsiteY125" fmla="*/ 4479923 h 6858000"/>
              <a:gd name="connsiteX126" fmla="*/ 5968960 w 6128435"/>
              <a:gd name="connsiteY126" fmla="*/ 4482655 h 6858000"/>
              <a:gd name="connsiteX127" fmla="*/ 5978567 w 6128435"/>
              <a:gd name="connsiteY127" fmla="*/ 4498605 h 6858000"/>
              <a:gd name="connsiteX128" fmla="*/ 5967676 w 6128435"/>
              <a:gd name="connsiteY128" fmla="*/ 4540140 h 6858000"/>
              <a:gd name="connsiteX129" fmla="*/ 5980106 w 6128435"/>
              <a:gd name="connsiteY129" fmla="*/ 4585087 h 6858000"/>
              <a:gd name="connsiteX130" fmla="*/ 5986918 w 6128435"/>
              <a:gd name="connsiteY130" fmla="*/ 4764836 h 6858000"/>
              <a:gd name="connsiteX131" fmla="*/ 6013516 w 6128435"/>
              <a:gd name="connsiteY131" fmla="*/ 4786619 h 6858000"/>
              <a:gd name="connsiteX132" fmla="*/ 6025404 w 6128435"/>
              <a:gd name="connsiteY132" fmla="*/ 4858148 h 6858000"/>
              <a:gd name="connsiteX133" fmla="*/ 6007749 w 6128435"/>
              <a:gd name="connsiteY133" fmla="*/ 4964715 h 6858000"/>
              <a:gd name="connsiteX134" fmla="*/ 6005269 w 6128435"/>
              <a:gd name="connsiteY134" fmla="*/ 5150567 h 6858000"/>
              <a:gd name="connsiteX135" fmla="*/ 6001127 w 6128435"/>
              <a:gd name="connsiteY135" fmla="*/ 5164609 h 6858000"/>
              <a:gd name="connsiteX136" fmla="*/ 5996647 w 6128435"/>
              <a:gd name="connsiteY136" fmla="*/ 5185640 h 6858000"/>
              <a:gd name="connsiteX137" fmla="*/ 5998514 w 6128435"/>
              <a:gd name="connsiteY137" fmla="*/ 5189673 h 6858000"/>
              <a:gd name="connsiteX138" fmla="*/ 5995970 w 6128435"/>
              <a:gd name="connsiteY138" fmla="*/ 5221547 h 6858000"/>
              <a:gd name="connsiteX139" fmla="*/ 5997218 w 6128435"/>
              <a:gd name="connsiteY139" fmla="*/ 5222031 h 6858000"/>
              <a:gd name="connsiteX140" fmla="*/ 6002116 w 6128435"/>
              <a:gd name="connsiteY140" fmla="*/ 5231223 h 6858000"/>
              <a:gd name="connsiteX141" fmla="*/ 6008541 w 6128435"/>
              <a:gd name="connsiteY141" fmla="*/ 5248680 h 6858000"/>
              <a:gd name="connsiteX142" fmla="*/ 6039260 w 6128435"/>
              <a:gd name="connsiteY142" fmla="*/ 5289518 h 6858000"/>
              <a:gd name="connsiteX143" fmla="*/ 6036748 w 6128435"/>
              <a:gd name="connsiteY143" fmla="*/ 5322752 h 6858000"/>
              <a:gd name="connsiteX144" fmla="*/ 6036943 w 6128435"/>
              <a:gd name="connsiteY144" fmla="*/ 5329480 h 6858000"/>
              <a:gd name="connsiteX145" fmla="*/ 6037236 w 6128435"/>
              <a:gd name="connsiteY145" fmla="*/ 5329634 h 6858000"/>
              <a:gd name="connsiteX146" fmla="*/ 6038019 w 6128435"/>
              <a:gd name="connsiteY146" fmla="*/ 5336764 h 6858000"/>
              <a:gd name="connsiteX147" fmla="*/ 6037298 w 6128435"/>
              <a:gd name="connsiteY147" fmla="*/ 5341753 h 6858000"/>
              <a:gd name="connsiteX148" fmla="*/ 6037677 w 6128435"/>
              <a:gd name="connsiteY148" fmla="*/ 5354807 h 6858000"/>
              <a:gd name="connsiteX149" fmla="*/ 6039728 w 6128435"/>
              <a:gd name="connsiteY149" fmla="*/ 5359416 h 6858000"/>
              <a:gd name="connsiteX150" fmla="*/ 6043311 w 6128435"/>
              <a:gd name="connsiteY150" fmla="*/ 5361407 h 6858000"/>
              <a:gd name="connsiteX151" fmla="*/ 6042954 w 6128435"/>
              <a:gd name="connsiteY151" fmla="*/ 5362576 h 6858000"/>
              <a:gd name="connsiteX152" fmla="*/ 6053435 w 6128435"/>
              <a:gd name="connsiteY152" fmla="*/ 5387547 h 6858000"/>
              <a:gd name="connsiteX153" fmla="*/ 6065933 w 6128435"/>
              <a:gd name="connsiteY153" fmla="*/ 5443002 h 6858000"/>
              <a:gd name="connsiteX154" fmla="*/ 6068640 w 6128435"/>
              <a:gd name="connsiteY154" fmla="*/ 5474503 h 6858000"/>
              <a:gd name="connsiteX155" fmla="*/ 6080922 w 6128435"/>
              <a:gd name="connsiteY155" fmla="*/ 5561070 h 6858000"/>
              <a:gd name="connsiteX156" fmla="*/ 6096949 w 6128435"/>
              <a:gd name="connsiteY156" fmla="*/ 5648179 h 6858000"/>
              <a:gd name="connsiteX157" fmla="*/ 6125703 w 6128435"/>
              <a:gd name="connsiteY157" fmla="*/ 5692894 h 6858000"/>
              <a:gd name="connsiteX158" fmla="*/ 6126670 w 6128435"/>
              <a:gd name="connsiteY158" fmla="*/ 5697882 h 6858000"/>
              <a:gd name="connsiteX159" fmla="*/ 6124061 w 6128435"/>
              <a:gd name="connsiteY159" fmla="*/ 5710294 h 6858000"/>
              <a:gd name="connsiteX160" fmla="*/ 6122213 w 6128435"/>
              <a:gd name="connsiteY160" fmla="*/ 5714762 h 6858000"/>
              <a:gd name="connsiteX161" fmla="*/ 6121353 w 6128435"/>
              <a:gd name="connsiteY161" fmla="*/ 5721725 h 6858000"/>
              <a:gd name="connsiteX162" fmla="*/ 6121607 w 6128435"/>
              <a:gd name="connsiteY162" fmla="*/ 5721959 h 6858000"/>
              <a:gd name="connsiteX163" fmla="*/ 6120262 w 6128435"/>
              <a:gd name="connsiteY163" fmla="*/ 5728358 h 6858000"/>
              <a:gd name="connsiteX164" fmla="*/ 6110194 w 6128435"/>
              <a:gd name="connsiteY164" fmla="*/ 5758853 h 6858000"/>
              <a:gd name="connsiteX165" fmla="*/ 6127519 w 6128435"/>
              <a:gd name="connsiteY165" fmla="*/ 5865775 h 6858000"/>
              <a:gd name="connsiteX166" fmla="*/ 6128435 w 6128435"/>
              <a:gd name="connsiteY166" fmla="*/ 5870164 h 6858000"/>
              <a:gd name="connsiteX167" fmla="*/ 6119217 w 6128435"/>
              <a:gd name="connsiteY167" fmla="*/ 5888542 h 6858000"/>
              <a:gd name="connsiteX168" fmla="*/ 6115966 w 6128435"/>
              <a:gd name="connsiteY168" fmla="*/ 5898387 h 6858000"/>
              <a:gd name="connsiteX169" fmla="*/ 6111924 w 6128435"/>
              <a:gd name="connsiteY169" fmla="*/ 5900444 h 6858000"/>
              <a:gd name="connsiteX170" fmla="*/ 6108716 w 6128435"/>
              <a:gd name="connsiteY170" fmla="*/ 5915345 h 6858000"/>
              <a:gd name="connsiteX171" fmla="*/ 6109524 w 6128435"/>
              <a:gd name="connsiteY171" fmla="*/ 5917328 h 6858000"/>
              <a:gd name="connsiteX172" fmla="*/ 6102493 w 6128435"/>
              <a:gd name="connsiteY172" fmla="*/ 5928602 h 6858000"/>
              <a:gd name="connsiteX173" fmla="*/ 6056863 w 6128435"/>
              <a:gd name="connsiteY173" fmla="*/ 6000643 h 6858000"/>
              <a:gd name="connsiteX174" fmla="*/ 6045436 w 6128435"/>
              <a:gd name="connsiteY174" fmla="*/ 6124480 h 6858000"/>
              <a:gd name="connsiteX175" fmla="*/ 6030489 w 6128435"/>
              <a:gd name="connsiteY175" fmla="*/ 6317666 h 6858000"/>
              <a:gd name="connsiteX176" fmla="*/ 6007492 w 6128435"/>
              <a:gd name="connsiteY176" fmla="*/ 6440818 h 6858000"/>
              <a:gd name="connsiteX177" fmla="*/ 6009467 w 6128435"/>
              <a:gd name="connsiteY177" fmla="*/ 6487076 h 6858000"/>
              <a:gd name="connsiteX178" fmla="*/ 5995064 w 6128435"/>
              <a:gd name="connsiteY178" fmla="*/ 6540791 h 6858000"/>
              <a:gd name="connsiteX179" fmla="*/ 5996309 w 6128435"/>
              <a:gd name="connsiteY179" fmla="*/ 6543961 h 6858000"/>
              <a:gd name="connsiteX180" fmla="*/ 5996048 w 6128435"/>
              <a:gd name="connsiteY180" fmla="*/ 6555444 h 6858000"/>
              <a:gd name="connsiteX181" fmla="*/ 6002524 w 6128435"/>
              <a:gd name="connsiteY181" fmla="*/ 6560188 h 6858000"/>
              <a:gd name="connsiteX182" fmla="*/ 6006823 w 6128435"/>
              <a:gd name="connsiteY182" fmla="*/ 6578546 h 6858000"/>
              <a:gd name="connsiteX183" fmla="*/ 6004510 w 6128435"/>
              <a:gd name="connsiteY183" fmla="*/ 6599256 h 6858000"/>
              <a:gd name="connsiteX184" fmla="*/ 5986207 w 6128435"/>
              <a:gd name="connsiteY184" fmla="*/ 6695855 h 6858000"/>
              <a:gd name="connsiteX185" fmla="*/ 5979428 w 6128435"/>
              <a:gd name="connsiteY185" fmla="*/ 6754678 h 6858000"/>
              <a:gd name="connsiteX186" fmla="*/ 5983398 w 6128435"/>
              <a:gd name="connsiteY186" fmla="*/ 6778641 h 6858000"/>
              <a:gd name="connsiteX187" fmla="*/ 5984543 w 6128435"/>
              <a:gd name="connsiteY187" fmla="*/ 6811016 h 6858000"/>
              <a:gd name="connsiteX188" fmla="*/ 5981802 w 6128435"/>
              <a:gd name="connsiteY188" fmla="*/ 6838578 h 6858000"/>
              <a:gd name="connsiteX189" fmla="*/ 5979671 w 6128435"/>
              <a:gd name="connsiteY189" fmla="*/ 6858000 h 6858000"/>
              <a:gd name="connsiteX190" fmla="*/ 0 w 6128435"/>
              <a:gd name="connsiteY190" fmla="*/ 685800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7114 w 6128435"/>
              <a:gd name="connsiteY113" fmla="*/ 4213096 h 6858000"/>
              <a:gd name="connsiteX114" fmla="*/ 5921153 w 6128435"/>
              <a:gd name="connsiteY114" fmla="*/ 4236222 h 6858000"/>
              <a:gd name="connsiteX115" fmla="*/ 5924233 w 6128435"/>
              <a:gd name="connsiteY115" fmla="*/ 4242060 h 6858000"/>
              <a:gd name="connsiteX116" fmla="*/ 5923742 w 6128435"/>
              <a:gd name="connsiteY116" fmla="*/ 4265435 h 6858000"/>
              <a:gd name="connsiteX117" fmla="*/ 5928910 w 6128435"/>
              <a:gd name="connsiteY117" fmla="*/ 4300973 h 6858000"/>
              <a:gd name="connsiteX118" fmla="*/ 5939320 w 6128435"/>
              <a:gd name="connsiteY118" fmla="*/ 4340435 h 6858000"/>
              <a:gd name="connsiteX119" fmla="*/ 5936924 w 6128435"/>
              <a:gd name="connsiteY119" fmla="*/ 4353034 h 6858000"/>
              <a:gd name="connsiteX120" fmla="*/ 5946705 w 6128435"/>
              <a:gd name="connsiteY120" fmla="*/ 4428051 h 6858000"/>
              <a:gd name="connsiteX121" fmla="*/ 5949261 w 6128435"/>
              <a:gd name="connsiteY121" fmla="*/ 4449185 h 6858000"/>
              <a:gd name="connsiteX122" fmla="*/ 5957504 w 6128435"/>
              <a:gd name="connsiteY122" fmla="*/ 4465911 h 6858000"/>
              <a:gd name="connsiteX123" fmla="*/ 5964689 w 6128435"/>
              <a:gd name="connsiteY123" fmla="*/ 4468532 h 6858000"/>
              <a:gd name="connsiteX124" fmla="*/ 5967062 w 6128435"/>
              <a:gd name="connsiteY124" fmla="*/ 4479923 h 6858000"/>
              <a:gd name="connsiteX125" fmla="*/ 5968960 w 6128435"/>
              <a:gd name="connsiteY125" fmla="*/ 4482655 h 6858000"/>
              <a:gd name="connsiteX126" fmla="*/ 5978567 w 6128435"/>
              <a:gd name="connsiteY126" fmla="*/ 4498605 h 6858000"/>
              <a:gd name="connsiteX127" fmla="*/ 5967676 w 6128435"/>
              <a:gd name="connsiteY127" fmla="*/ 4540140 h 6858000"/>
              <a:gd name="connsiteX128" fmla="*/ 5980106 w 6128435"/>
              <a:gd name="connsiteY128" fmla="*/ 4585087 h 6858000"/>
              <a:gd name="connsiteX129" fmla="*/ 5986918 w 6128435"/>
              <a:gd name="connsiteY129" fmla="*/ 4764836 h 6858000"/>
              <a:gd name="connsiteX130" fmla="*/ 6013516 w 6128435"/>
              <a:gd name="connsiteY130" fmla="*/ 4786619 h 6858000"/>
              <a:gd name="connsiteX131" fmla="*/ 6025404 w 6128435"/>
              <a:gd name="connsiteY131" fmla="*/ 4858148 h 6858000"/>
              <a:gd name="connsiteX132" fmla="*/ 6007749 w 6128435"/>
              <a:gd name="connsiteY132" fmla="*/ 4964715 h 6858000"/>
              <a:gd name="connsiteX133" fmla="*/ 6005269 w 6128435"/>
              <a:gd name="connsiteY133" fmla="*/ 5150567 h 6858000"/>
              <a:gd name="connsiteX134" fmla="*/ 6001127 w 6128435"/>
              <a:gd name="connsiteY134" fmla="*/ 5164609 h 6858000"/>
              <a:gd name="connsiteX135" fmla="*/ 5996647 w 6128435"/>
              <a:gd name="connsiteY135" fmla="*/ 5185640 h 6858000"/>
              <a:gd name="connsiteX136" fmla="*/ 5998514 w 6128435"/>
              <a:gd name="connsiteY136" fmla="*/ 5189673 h 6858000"/>
              <a:gd name="connsiteX137" fmla="*/ 5995970 w 6128435"/>
              <a:gd name="connsiteY137" fmla="*/ 5221547 h 6858000"/>
              <a:gd name="connsiteX138" fmla="*/ 5997218 w 6128435"/>
              <a:gd name="connsiteY138" fmla="*/ 5222031 h 6858000"/>
              <a:gd name="connsiteX139" fmla="*/ 6002116 w 6128435"/>
              <a:gd name="connsiteY139" fmla="*/ 5231223 h 6858000"/>
              <a:gd name="connsiteX140" fmla="*/ 6008541 w 6128435"/>
              <a:gd name="connsiteY140" fmla="*/ 5248680 h 6858000"/>
              <a:gd name="connsiteX141" fmla="*/ 6039260 w 6128435"/>
              <a:gd name="connsiteY141" fmla="*/ 5289518 h 6858000"/>
              <a:gd name="connsiteX142" fmla="*/ 6036748 w 6128435"/>
              <a:gd name="connsiteY142" fmla="*/ 5322752 h 6858000"/>
              <a:gd name="connsiteX143" fmla="*/ 6036943 w 6128435"/>
              <a:gd name="connsiteY143" fmla="*/ 5329480 h 6858000"/>
              <a:gd name="connsiteX144" fmla="*/ 6037236 w 6128435"/>
              <a:gd name="connsiteY144" fmla="*/ 5329634 h 6858000"/>
              <a:gd name="connsiteX145" fmla="*/ 6038019 w 6128435"/>
              <a:gd name="connsiteY145" fmla="*/ 5336764 h 6858000"/>
              <a:gd name="connsiteX146" fmla="*/ 6037298 w 6128435"/>
              <a:gd name="connsiteY146" fmla="*/ 5341753 h 6858000"/>
              <a:gd name="connsiteX147" fmla="*/ 6037677 w 6128435"/>
              <a:gd name="connsiteY147" fmla="*/ 5354807 h 6858000"/>
              <a:gd name="connsiteX148" fmla="*/ 6039728 w 6128435"/>
              <a:gd name="connsiteY148" fmla="*/ 5359416 h 6858000"/>
              <a:gd name="connsiteX149" fmla="*/ 6043311 w 6128435"/>
              <a:gd name="connsiteY149" fmla="*/ 5361407 h 6858000"/>
              <a:gd name="connsiteX150" fmla="*/ 6042954 w 6128435"/>
              <a:gd name="connsiteY150" fmla="*/ 5362576 h 6858000"/>
              <a:gd name="connsiteX151" fmla="*/ 6053435 w 6128435"/>
              <a:gd name="connsiteY151" fmla="*/ 5387547 h 6858000"/>
              <a:gd name="connsiteX152" fmla="*/ 6065933 w 6128435"/>
              <a:gd name="connsiteY152" fmla="*/ 5443002 h 6858000"/>
              <a:gd name="connsiteX153" fmla="*/ 6068640 w 6128435"/>
              <a:gd name="connsiteY153" fmla="*/ 5474503 h 6858000"/>
              <a:gd name="connsiteX154" fmla="*/ 6080922 w 6128435"/>
              <a:gd name="connsiteY154" fmla="*/ 5561070 h 6858000"/>
              <a:gd name="connsiteX155" fmla="*/ 6096949 w 6128435"/>
              <a:gd name="connsiteY155" fmla="*/ 5648179 h 6858000"/>
              <a:gd name="connsiteX156" fmla="*/ 6125703 w 6128435"/>
              <a:gd name="connsiteY156" fmla="*/ 5692894 h 6858000"/>
              <a:gd name="connsiteX157" fmla="*/ 6126670 w 6128435"/>
              <a:gd name="connsiteY157" fmla="*/ 5697882 h 6858000"/>
              <a:gd name="connsiteX158" fmla="*/ 6124061 w 6128435"/>
              <a:gd name="connsiteY158" fmla="*/ 5710294 h 6858000"/>
              <a:gd name="connsiteX159" fmla="*/ 6122213 w 6128435"/>
              <a:gd name="connsiteY159" fmla="*/ 5714762 h 6858000"/>
              <a:gd name="connsiteX160" fmla="*/ 6121353 w 6128435"/>
              <a:gd name="connsiteY160" fmla="*/ 5721725 h 6858000"/>
              <a:gd name="connsiteX161" fmla="*/ 6121607 w 6128435"/>
              <a:gd name="connsiteY161" fmla="*/ 5721959 h 6858000"/>
              <a:gd name="connsiteX162" fmla="*/ 6120262 w 6128435"/>
              <a:gd name="connsiteY162" fmla="*/ 5728358 h 6858000"/>
              <a:gd name="connsiteX163" fmla="*/ 6110194 w 6128435"/>
              <a:gd name="connsiteY163" fmla="*/ 5758853 h 6858000"/>
              <a:gd name="connsiteX164" fmla="*/ 6127519 w 6128435"/>
              <a:gd name="connsiteY164" fmla="*/ 5865775 h 6858000"/>
              <a:gd name="connsiteX165" fmla="*/ 6128435 w 6128435"/>
              <a:gd name="connsiteY165" fmla="*/ 5870164 h 6858000"/>
              <a:gd name="connsiteX166" fmla="*/ 6119217 w 6128435"/>
              <a:gd name="connsiteY166" fmla="*/ 5888542 h 6858000"/>
              <a:gd name="connsiteX167" fmla="*/ 6115966 w 6128435"/>
              <a:gd name="connsiteY167" fmla="*/ 5898387 h 6858000"/>
              <a:gd name="connsiteX168" fmla="*/ 6111924 w 6128435"/>
              <a:gd name="connsiteY168" fmla="*/ 5900444 h 6858000"/>
              <a:gd name="connsiteX169" fmla="*/ 6108716 w 6128435"/>
              <a:gd name="connsiteY169" fmla="*/ 5915345 h 6858000"/>
              <a:gd name="connsiteX170" fmla="*/ 6109524 w 6128435"/>
              <a:gd name="connsiteY170" fmla="*/ 5917328 h 6858000"/>
              <a:gd name="connsiteX171" fmla="*/ 6102493 w 6128435"/>
              <a:gd name="connsiteY171" fmla="*/ 5928602 h 6858000"/>
              <a:gd name="connsiteX172" fmla="*/ 6056863 w 6128435"/>
              <a:gd name="connsiteY172" fmla="*/ 6000643 h 6858000"/>
              <a:gd name="connsiteX173" fmla="*/ 6045436 w 6128435"/>
              <a:gd name="connsiteY173" fmla="*/ 6124480 h 6858000"/>
              <a:gd name="connsiteX174" fmla="*/ 6030489 w 6128435"/>
              <a:gd name="connsiteY174" fmla="*/ 6317666 h 6858000"/>
              <a:gd name="connsiteX175" fmla="*/ 6007492 w 6128435"/>
              <a:gd name="connsiteY175" fmla="*/ 6440818 h 6858000"/>
              <a:gd name="connsiteX176" fmla="*/ 6009467 w 6128435"/>
              <a:gd name="connsiteY176" fmla="*/ 6487076 h 6858000"/>
              <a:gd name="connsiteX177" fmla="*/ 5995064 w 6128435"/>
              <a:gd name="connsiteY177" fmla="*/ 6540791 h 6858000"/>
              <a:gd name="connsiteX178" fmla="*/ 5996309 w 6128435"/>
              <a:gd name="connsiteY178" fmla="*/ 6543961 h 6858000"/>
              <a:gd name="connsiteX179" fmla="*/ 5996048 w 6128435"/>
              <a:gd name="connsiteY179" fmla="*/ 6555444 h 6858000"/>
              <a:gd name="connsiteX180" fmla="*/ 6002524 w 6128435"/>
              <a:gd name="connsiteY180" fmla="*/ 6560188 h 6858000"/>
              <a:gd name="connsiteX181" fmla="*/ 6006823 w 6128435"/>
              <a:gd name="connsiteY181" fmla="*/ 6578546 h 6858000"/>
              <a:gd name="connsiteX182" fmla="*/ 6004510 w 6128435"/>
              <a:gd name="connsiteY182" fmla="*/ 6599256 h 6858000"/>
              <a:gd name="connsiteX183" fmla="*/ 5986207 w 6128435"/>
              <a:gd name="connsiteY183" fmla="*/ 6695855 h 6858000"/>
              <a:gd name="connsiteX184" fmla="*/ 5979428 w 6128435"/>
              <a:gd name="connsiteY184" fmla="*/ 6754678 h 6858000"/>
              <a:gd name="connsiteX185" fmla="*/ 5983398 w 6128435"/>
              <a:gd name="connsiteY185" fmla="*/ 6778641 h 6858000"/>
              <a:gd name="connsiteX186" fmla="*/ 5984543 w 6128435"/>
              <a:gd name="connsiteY186" fmla="*/ 6811016 h 6858000"/>
              <a:gd name="connsiteX187" fmla="*/ 5981802 w 6128435"/>
              <a:gd name="connsiteY187" fmla="*/ 6838578 h 6858000"/>
              <a:gd name="connsiteX188" fmla="*/ 5979671 w 6128435"/>
              <a:gd name="connsiteY188" fmla="*/ 6858000 h 6858000"/>
              <a:gd name="connsiteX189" fmla="*/ 0 w 6128435"/>
              <a:gd name="connsiteY189" fmla="*/ 6858000 h 6858000"/>
              <a:gd name="connsiteX190" fmla="*/ 0 w 6128435"/>
              <a:gd name="connsiteY19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7114 w 6128435"/>
              <a:gd name="connsiteY113" fmla="*/ 4213096 h 6858000"/>
              <a:gd name="connsiteX114" fmla="*/ 5921153 w 6128435"/>
              <a:gd name="connsiteY114" fmla="*/ 4236222 h 6858000"/>
              <a:gd name="connsiteX115" fmla="*/ 5924233 w 6128435"/>
              <a:gd name="connsiteY115" fmla="*/ 4242060 h 6858000"/>
              <a:gd name="connsiteX116" fmla="*/ 5923742 w 6128435"/>
              <a:gd name="connsiteY116" fmla="*/ 4265435 h 6858000"/>
              <a:gd name="connsiteX117" fmla="*/ 5928910 w 6128435"/>
              <a:gd name="connsiteY117" fmla="*/ 4300973 h 6858000"/>
              <a:gd name="connsiteX118" fmla="*/ 5939320 w 6128435"/>
              <a:gd name="connsiteY118" fmla="*/ 4340435 h 6858000"/>
              <a:gd name="connsiteX119" fmla="*/ 5946705 w 6128435"/>
              <a:gd name="connsiteY119" fmla="*/ 4428051 h 6858000"/>
              <a:gd name="connsiteX120" fmla="*/ 5949261 w 6128435"/>
              <a:gd name="connsiteY120" fmla="*/ 4449185 h 6858000"/>
              <a:gd name="connsiteX121" fmla="*/ 5957504 w 6128435"/>
              <a:gd name="connsiteY121" fmla="*/ 4465911 h 6858000"/>
              <a:gd name="connsiteX122" fmla="*/ 5964689 w 6128435"/>
              <a:gd name="connsiteY122" fmla="*/ 4468532 h 6858000"/>
              <a:gd name="connsiteX123" fmla="*/ 5967062 w 6128435"/>
              <a:gd name="connsiteY123" fmla="*/ 4479923 h 6858000"/>
              <a:gd name="connsiteX124" fmla="*/ 5968960 w 6128435"/>
              <a:gd name="connsiteY124" fmla="*/ 4482655 h 6858000"/>
              <a:gd name="connsiteX125" fmla="*/ 5978567 w 6128435"/>
              <a:gd name="connsiteY125" fmla="*/ 4498605 h 6858000"/>
              <a:gd name="connsiteX126" fmla="*/ 5967676 w 6128435"/>
              <a:gd name="connsiteY126" fmla="*/ 4540140 h 6858000"/>
              <a:gd name="connsiteX127" fmla="*/ 5980106 w 6128435"/>
              <a:gd name="connsiteY127" fmla="*/ 4585087 h 6858000"/>
              <a:gd name="connsiteX128" fmla="*/ 5986918 w 6128435"/>
              <a:gd name="connsiteY128" fmla="*/ 4764836 h 6858000"/>
              <a:gd name="connsiteX129" fmla="*/ 6013516 w 6128435"/>
              <a:gd name="connsiteY129" fmla="*/ 4786619 h 6858000"/>
              <a:gd name="connsiteX130" fmla="*/ 6025404 w 6128435"/>
              <a:gd name="connsiteY130" fmla="*/ 4858148 h 6858000"/>
              <a:gd name="connsiteX131" fmla="*/ 6007749 w 6128435"/>
              <a:gd name="connsiteY131" fmla="*/ 4964715 h 6858000"/>
              <a:gd name="connsiteX132" fmla="*/ 6005269 w 6128435"/>
              <a:gd name="connsiteY132" fmla="*/ 5150567 h 6858000"/>
              <a:gd name="connsiteX133" fmla="*/ 6001127 w 6128435"/>
              <a:gd name="connsiteY133" fmla="*/ 5164609 h 6858000"/>
              <a:gd name="connsiteX134" fmla="*/ 5996647 w 6128435"/>
              <a:gd name="connsiteY134" fmla="*/ 5185640 h 6858000"/>
              <a:gd name="connsiteX135" fmla="*/ 5998514 w 6128435"/>
              <a:gd name="connsiteY135" fmla="*/ 5189673 h 6858000"/>
              <a:gd name="connsiteX136" fmla="*/ 5995970 w 6128435"/>
              <a:gd name="connsiteY136" fmla="*/ 5221547 h 6858000"/>
              <a:gd name="connsiteX137" fmla="*/ 5997218 w 6128435"/>
              <a:gd name="connsiteY137" fmla="*/ 5222031 h 6858000"/>
              <a:gd name="connsiteX138" fmla="*/ 6002116 w 6128435"/>
              <a:gd name="connsiteY138" fmla="*/ 5231223 h 6858000"/>
              <a:gd name="connsiteX139" fmla="*/ 6008541 w 6128435"/>
              <a:gd name="connsiteY139" fmla="*/ 5248680 h 6858000"/>
              <a:gd name="connsiteX140" fmla="*/ 6039260 w 6128435"/>
              <a:gd name="connsiteY140" fmla="*/ 5289518 h 6858000"/>
              <a:gd name="connsiteX141" fmla="*/ 6036748 w 6128435"/>
              <a:gd name="connsiteY141" fmla="*/ 5322752 h 6858000"/>
              <a:gd name="connsiteX142" fmla="*/ 6036943 w 6128435"/>
              <a:gd name="connsiteY142" fmla="*/ 5329480 h 6858000"/>
              <a:gd name="connsiteX143" fmla="*/ 6037236 w 6128435"/>
              <a:gd name="connsiteY143" fmla="*/ 5329634 h 6858000"/>
              <a:gd name="connsiteX144" fmla="*/ 6038019 w 6128435"/>
              <a:gd name="connsiteY144" fmla="*/ 5336764 h 6858000"/>
              <a:gd name="connsiteX145" fmla="*/ 6037298 w 6128435"/>
              <a:gd name="connsiteY145" fmla="*/ 5341753 h 6858000"/>
              <a:gd name="connsiteX146" fmla="*/ 6037677 w 6128435"/>
              <a:gd name="connsiteY146" fmla="*/ 5354807 h 6858000"/>
              <a:gd name="connsiteX147" fmla="*/ 6039728 w 6128435"/>
              <a:gd name="connsiteY147" fmla="*/ 5359416 h 6858000"/>
              <a:gd name="connsiteX148" fmla="*/ 6043311 w 6128435"/>
              <a:gd name="connsiteY148" fmla="*/ 5361407 h 6858000"/>
              <a:gd name="connsiteX149" fmla="*/ 6042954 w 6128435"/>
              <a:gd name="connsiteY149" fmla="*/ 5362576 h 6858000"/>
              <a:gd name="connsiteX150" fmla="*/ 6053435 w 6128435"/>
              <a:gd name="connsiteY150" fmla="*/ 5387547 h 6858000"/>
              <a:gd name="connsiteX151" fmla="*/ 6065933 w 6128435"/>
              <a:gd name="connsiteY151" fmla="*/ 5443002 h 6858000"/>
              <a:gd name="connsiteX152" fmla="*/ 6068640 w 6128435"/>
              <a:gd name="connsiteY152" fmla="*/ 5474503 h 6858000"/>
              <a:gd name="connsiteX153" fmla="*/ 6080922 w 6128435"/>
              <a:gd name="connsiteY153" fmla="*/ 5561070 h 6858000"/>
              <a:gd name="connsiteX154" fmla="*/ 6096949 w 6128435"/>
              <a:gd name="connsiteY154" fmla="*/ 5648179 h 6858000"/>
              <a:gd name="connsiteX155" fmla="*/ 6125703 w 6128435"/>
              <a:gd name="connsiteY155" fmla="*/ 5692894 h 6858000"/>
              <a:gd name="connsiteX156" fmla="*/ 6126670 w 6128435"/>
              <a:gd name="connsiteY156" fmla="*/ 5697882 h 6858000"/>
              <a:gd name="connsiteX157" fmla="*/ 6124061 w 6128435"/>
              <a:gd name="connsiteY157" fmla="*/ 5710294 h 6858000"/>
              <a:gd name="connsiteX158" fmla="*/ 6122213 w 6128435"/>
              <a:gd name="connsiteY158" fmla="*/ 5714762 h 6858000"/>
              <a:gd name="connsiteX159" fmla="*/ 6121353 w 6128435"/>
              <a:gd name="connsiteY159" fmla="*/ 5721725 h 6858000"/>
              <a:gd name="connsiteX160" fmla="*/ 6121607 w 6128435"/>
              <a:gd name="connsiteY160" fmla="*/ 5721959 h 6858000"/>
              <a:gd name="connsiteX161" fmla="*/ 6120262 w 6128435"/>
              <a:gd name="connsiteY161" fmla="*/ 5728358 h 6858000"/>
              <a:gd name="connsiteX162" fmla="*/ 6110194 w 6128435"/>
              <a:gd name="connsiteY162" fmla="*/ 5758853 h 6858000"/>
              <a:gd name="connsiteX163" fmla="*/ 6127519 w 6128435"/>
              <a:gd name="connsiteY163" fmla="*/ 5865775 h 6858000"/>
              <a:gd name="connsiteX164" fmla="*/ 6128435 w 6128435"/>
              <a:gd name="connsiteY164" fmla="*/ 5870164 h 6858000"/>
              <a:gd name="connsiteX165" fmla="*/ 6119217 w 6128435"/>
              <a:gd name="connsiteY165" fmla="*/ 5888542 h 6858000"/>
              <a:gd name="connsiteX166" fmla="*/ 6115966 w 6128435"/>
              <a:gd name="connsiteY166" fmla="*/ 5898387 h 6858000"/>
              <a:gd name="connsiteX167" fmla="*/ 6111924 w 6128435"/>
              <a:gd name="connsiteY167" fmla="*/ 5900444 h 6858000"/>
              <a:gd name="connsiteX168" fmla="*/ 6108716 w 6128435"/>
              <a:gd name="connsiteY168" fmla="*/ 5915345 h 6858000"/>
              <a:gd name="connsiteX169" fmla="*/ 6109524 w 6128435"/>
              <a:gd name="connsiteY169" fmla="*/ 5917328 h 6858000"/>
              <a:gd name="connsiteX170" fmla="*/ 6102493 w 6128435"/>
              <a:gd name="connsiteY170" fmla="*/ 5928602 h 6858000"/>
              <a:gd name="connsiteX171" fmla="*/ 6056863 w 6128435"/>
              <a:gd name="connsiteY171" fmla="*/ 6000643 h 6858000"/>
              <a:gd name="connsiteX172" fmla="*/ 6045436 w 6128435"/>
              <a:gd name="connsiteY172" fmla="*/ 6124480 h 6858000"/>
              <a:gd name="connsiteX173" fmla="*/ 6030489 w 6128435"/>
              <a:gd name="connsiteY173" fmla="*/ 6317666 h 6858000"/>
              <a:gd name="connsiteX174" fmla="*/ 6007492 w 6128435"/>
              <a:gd name="connsiteY174" fmla="*/ 6440818 h 6858000"/>
              <a:gd name="connsiteX175" fmla="*/ 6009467 w 6128435"/>
              <a:gd name="connsiteY175" fmla="*/ 6487076 h 6858000"/>
              <a:gd name="connsiteX176" fmla="*/ 5995064 w 6128435"/>
              <a:gd name="connsiteY176" fmla="*/ 6540791 h 6858000"/>
              <a:gd name="connsiteX177" fmla="*/ 5996309 w 6128435"/>
              <a:gd name="connsiteY177" fmla="*/ 6543961 h 6858000"/>
              <a:gd name="connsiteX178" fmla="*/ 5996048 w 6128435"/>
              <a:gd name="connsiteY178" fmla="*/ 6555444 h 6858000"/>
              <a:gd name="connsiteX179" fmla="*/ 6002524 w 6128435"/>
              <a:gd name="connsiteY179" fmla="*/ 6560188 h 6858000"/>
              <a:gd name="connsiteX180" fmla="*/ 6006823 w 6128435"/>
              <a:gd name="connsiteY180" fmla="*/ 6578546 h 6858000"/>
              <a:gd name="connsiteX181" fmla="*/ 6004510 w 6128435"/>
              <a:gd name="connsiteY181" fmla="*/ 6599256 h 6858000"/>
              <a:gd name="connsiteX182" fmla="*/ 5986207 w 6128435"/>
              <a:gd name="connsiteY182" fmla="*/ 6695855 h 6858000"/>
              <a:gd name="connsiteX183" fmla="*/ 5979428 w 6128435"/>
              <a:gd name="connsiteY183" fmla="*/ 6754678 h 6858000"/>
              <a:gd name="connsiteX184" fmla="*/ 5983398 w 6128435"/>
              <a:gd name="connsiteY184" fmla="*/ 6778641 h 6858000"/>
              <a:gd name="connsiteX185" fmla="*/ 5984543 w 6128435"/>
              <a:gd name="connsiteY185" fmla="*/ 6811016 h 6858000"/>
              <a:gd name="connsiteX186" fmla="*/ 5981802 w 6128435"/>
              <a:gd name="connsiteY186" fmla="*/ 6838578 h 6858000"/>
              <a:gd name="connsiteX187" fmla="*/ 5979671 w 6128435"/>
              <a:gd name="connsiteY187" fmla="*/ 6858000 h 6858000"/>
              <a:gd name="connsiteX188" fmla="*/ 0 w 6128435"/>
              <a:gd name="connsiteY188" fmla="*/ 6858000 h 6858000"/>
              <a:gd name="connsiteX189" fmla="*/ 0 w 6128435"/>
              <a:gd name="connsiteY18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17114 w 6128435"/>
              <a:gd name="connsiteY112" fmla="*/ 4213096 h 6858000"/>
              <a:gd name="connsiteX113" fmla="*/ 5921153 w 6128435"/>
              <a:gd name="connsiteY113" fmla="*/ 4236222 h 6858000"/>
              <a:gd name="connsiteX114" fmla="*/ 5924233 w 6128435"/>
              <a:gd name="connsiteY114" fmla="*/ 4242060 h 6858000"/>
              <a:gd name="connsiteX115" fmla="*/ 5923742 w 6128435"/>
              <a:gd name="connsiteY115" fmla="*/ 4265435 h 6858000"/>
              <a:gd name="connsiteX116" fmla="*/ 5928910 w 6128435"/>
              <a:gd name="connsiteY116" fmla="*/ 4300973 h 6858000"/>
              <a:gd name="connsiteX117" fmla="*/ 5939320 w 6128435"/>
              <a:gd name="connsiteY117" fmla="*/ 4340435 h 6858000"/>
              <a:gd name="connsiteX118" fmla="*/ 5946705 w 6128435"/>
              <a:gd name="connsiteY118" fmla="*/ 4428051 h 6858000"/>
              <a:gd name="connsiteX119" fmla="*/ 5949261 w 6128435"/>
              <a:gd name="connsiteY119" fmla="*/ 4449185 h 6858000"/>
              <a:gd name="connsiteX120" fmla="*/ 5957504 w 6128435"/>
              <a:gd name="connsiteY120" fmla="*/ 4465911 h 6858000"/>
              <a:gd name="connsiteX121" fmla="*/ 5964689 w 6128435"/>
              <a:gd name="connsiteY121" fmla="*/ 4468532 h 6858000"/>
              <a:gd name="connsiteX122" fmla="*/ 5967062 w 6128435"/>
              <a:gd name="connsiteY122" fmla="*/ 4479923 h 6858000"/>
              <a:gd name="connsiteX123" fmla="*/ 5968960 w 6128435"/>
              <a:gd name="connsiteY123" fmla="*/ 4482655 h 6858000"/>
              <a:gd name="connsiteX124" fmla="*/ 5978567 w 6128435"/>
              <a:gd name="connsiteY124" fmla="*/ 4498605 h 6858000"/>
              <a:gd name="connsiteX125" fmla="*/ 5967676 w 6128435"/>
              <a:gd name="connsiteY125" fmla="*/ 4540140 h 6858000"/>
              <a:gd name="connsiteX126" fmla="*/ 5980106 w 6128435"/>
              <a:gd name="connsiteY126" fmla="*/ 4585087 h 6858000"/>
              <a:gd name="connsiteX127" fmla="*/ 5986918 w 6128435"/>
              <a:gd name="connsiteY127" fmla="*/ 4764836 h 6858000"/>
              <a:gd name="connsiteX128" fmla="*/ 6013516 w 6128435"/>
              <a:gd name="connsiteY128" fmla="*/ 4786619 h 6858000"/>
              <a:gd name="connsiteX129" fmla="*/ 6025404 w 6128435"/>
              <a:gd name="connsiteY129" fmla="*/ 4858148 h 6858000"/>
              <a:gd name="connsiteX130" fmla="*/ 6007749 w 6128435"/>
              <a:gd name="connsiteY130" fmla="*/ 4964715 h 6858000"/>
              <a:gd name="connsiteX131" fmla="*/ 6005269 w 6128435"/>
              <a:gd name="connsiteY131" fmla="*/ 5150567 h 6858000"/>
              <a:gd name="connsiteX132" fmla="*/ 6001127 w 6128435"/>
              <a:gd name="connsiteY132" fmla="*/ 5164609 h 6858000"/>
              <a:gd name="connsiteX133" fmla="*/ 5996647 w 6128435"/>
              <a:gd name="connsiteY133" fmla="*/ 5185640 h 6858000"/>
              <a:gd name="connsiteX134" fmla="*/ 5998514 w 6128435"/>
              <a:gd name="connsiteY134" fmla="*/ 5189673 h 6858000"/>
              <a:gd name="connsiteX135" fmla="*/ 5995970 w 6128435"/>
              <a:gd name="connsiteY135" fmla="*/ 5221547 h 6858000"/>
              <a:gd name="connsiteX136" fmla="*/ 5997218 w 6128435"/>
              <a:gd name="connsiteY136" fmla="*/ 5222031 h 6858000"/>
              <a:gd name="connsiteX137" fmla="*/ 6002116 w 6128435"/>
              <a:gd name="connsiteY137" fmla="*/ 5231223 h 6858000"/>
              <a:gd name="connsiteX138" fmla="*/ 6008541 w 6128435"/>
              <a:gd name="connsiteY138" fmla="*/ 5248680 h 6858000"/>
              <a:gd name="connsiteX139" fmla="*/ 6039260 w 6128435"/>
              <a:gd name="connsiteY139" fmla="*/ 5289518 h 6858000"/>
              <a:gd name="connsiteX140" fmla="*/ 6036748 w 6128435"/>
              <a:gd name="connsiteY140" fmla="*/ 5322752 h 6858000"/>
              <a:gd name="connsiteX141" fmla="*/ 6036943 w 6128435"/>
              <a:gd name="connsiteY141" fmla="*/ 5329480 h 6858000"/>
              <a:gd name="connsiteX142" fmla="*/ 6037236 w 6128435"/>
              <a:gd name="connsiteY142" fmla="*/ 5329634 h 6858000"/>
              <a:gd name="connsiteX143" fmla="*/ 6038019 w 6128435"/>
              <a:gd name="connsiteY143" fmla="*/ 5336764 h 6858000"/>
              <a:gd name="connsiteX144" fmla="*/ 6037298 w 6128435"/>
              <a:gd name="connsiteY144" fmla="*/ 5341753 h 6858000"/>
              <a:gd name="connsiteX145" fmla="*/ 6037677 w 6128435"/>
              <a:gd name="connsiteY145" fmla="*/ 5354807 h 6858000"/>
              <a:gd name="connsiteX146" fmla="*/ 6039728 w 6128435"/>
              <a:gd name="connsiteY146" fmla="*/ 5359416 h 6858000"/>
              <a:gd name="connsiteX147" fmla="*/ 6043311 w 6128435"/>
              <a:gd name="connsiteY147" fmla="*/ 5361407 h 6858000"/>
              <a:gd name="connsiteX148" fmla="*/ 6042954 w 6128435"/>
              <a:gd name="connsiteY148" fmla="*/ 5362576 h 6858000"/>
              <a:gd name="connsiteX149" fmla="*/ 6053435 w 6128435"/>
              <a:gd name="connsiteY149" fmla="*/ 5387547 h 6858000"/>
              <a:gd name="connsiteX150" fmla="*/ 6065933 w 6128435"/>
              <a:gd name="connsiteY150" fmla="*/ 5443002 h 6858000"/>
              <a:gd name="connsiteX151" fmla="*/ 6068640 w 6128435"/>
              <a:gd name="connsiteY151" fmla="*/ 5474503 h 6858000"/>
              <a:gd name="connsiteX152" fmla="*/ 6080922 w 6128435"/>
              <a:gd name="connsiteY152" fmla="*/ 5561070 h 6858000"/>
              <a:gd name="connsiteX153" fmla="*/ 6096949 w 6128435"/>
              <a:gd name="connsiteY153" fmla="*/ 5648179 h 6858000"/>
              <a:gd name="connsiteX154" fmla="*/ 6125703 w 6128435"/>
              <a:gd name="connsiteY154" fmla="*/ 5692894 h 6858000"/>
              <a:gd name="connsiteX155" fmla="*/ 6126670 w 6128435"/>
              <a:gd name="connsiteY155" fmla="*/ 5697882 h 6858000"/>
              <a:gd name="connsiteX156" fmla="*/ 6124061 w 6128435"/>
              <a:gd name="connsiteY156" fmla="*/ 5710294 h 6858000"/>
              <a:gd name="connsiteX157" fmla="*/ 6122213 w 6128435"/>
              <a:gd name="connsiteY157" fmla="*/ 5714762 h 6858000"/>
              <a:gd name="connsiteX158" fmla="*/ 6121353 w 6128435"/>
              <a:gd name="connsiteY158" fmla="*/ 5721725 h 6858000"/>
              <a:gd name="connsiteX159" fmla="*/ 6121607 w 6128435"/>
              <a:gd name="connsiteY159" fmla="*/ 5721959 h 6858000"/>
              <a:gd name="connsiteX160" fmla="*/ 6120262 w 6128435"/>
              <a:gd name="connsiteY160" fmla="*/ 5728358 h 6858000"/>
              <a:gd name="connsiteX161" fmla="*/ 6110194 w 6128435"/>
              <a:gd name="connsiteY161" fmla="*/ 5758853 h 6858000"/>
              <a:gd name="connsiteX162" fmla="*/ 6127519 w 6128435"/>
              <a:gd name="connsiteY162" fmla="*/ 5865775 h 6858000"/>
              <a:gd name="connsiteX163" fmla="*/ 6128435 w 6128435"/>
              <a:gd name="connsiteY163" fmla="*/ 5870164 h 6858000"/>
              <a:gd name="connsiteX164" fmla="*/ 6119217 w 6128435"/>
              <a:gd name="connsiteY164" fmla="*/ 5888542 h 6858000"/>
              <a:gd name="connsiteX165" fmla="*/ 6115966 w 6128435"/>
              <a:gd name="connsiteY165" fmla="*/ 5898387 h 6858000"/>
              <a:gd name="connsiteX166" fmla="*/ 6111924 w 6128435"/>
              <a:gd name="connsiteY166" fmla="*/ 5900444 h 6858000"/>
              <a:gd name="connsiteX167" fmla="*/ 6108716 w 6128435"/>
              <a:gd name="connsiteY167" fmla="*/ 5915345 h 6858000"/>
              <a:gd name="connsiteX168" fmla="*/ 6109524 w 6128435"/>
              <a:gd name="connsiteY168" fmla="*/ 5917328 h 6858000"/>
              <a:gd name="connsiteX169" fmla="*/ 6102493 w 6128435"/>
              <a:gd name="connsiteY169" fmla="*/ 5928602 h 6858000"/>
              <a:gd name="connsiteX170" fmla="*/ 6056863 w 6128435"/>
              <a:gd name="connsiteY170" fmla="*/ 6000643 h 6858000"/>
              <a:gd name="connsiteX171" fmla="*/ 6045436 w 6128435"/>
              <a:gd name="connsiteY171" fmla="*/ 6124480 h 6858000"/>
              <a:gd name="connsiteX172" fmla="*/ 6030489 w 6128435"/>
              <a:gd name="connsiteY172" fmla="*/ 6317666 h 6858000"/>
              <a:gd name="connsiteX173" fmla="*/ 6007492 w 6128435"/>
              <a:gd name="connsiteY173" fmla="*/ 6440818 h 6858000"/>
              <a:gd name="connsiteX174" fmla="*/ 6009467 w 6128435"/>
              <a:gd name="connsiteY174" fmla="*/ 6487076 h 6858000"/>
              <a:gd name="connsiteX175" fmla="*/ 5995064 w 6128435"/>
              <a:gd name="connsiteY175" fmla="*/ 6540791 h 6858000"/>
              <a:gd name="connsiteX176" fmla="*/ 5996309 w 6128435"/>
              <a:gd name="connsiteY176" fmla="*/ 6543961 h 6858000"/>
              <a:gd name="connsiteX177" fmla="*/ 5996048 w 6128435"/>
              <a:gd name="connsiteY177" fmla="*/ 6555444 h 6858000"/>
              <a:gd name="connsiteX178" fmla="*/ 6002524 w 6128435"/>
              <a:gd name="connsiteY178" fmla="*/ 6560188 h 6858000"/>
              <a:gd name="connsiteX179" fmla="*/ 6006823 w 6128435"/>
              <a:gd name="connsiteY179" fmla="*/ 6578546 h 6858000"/>
              <a:gd name="connsiteX180" fmla="*/ 6004510 w 6128435"/>
              <a:gd name="connsiteY180" fmla="*/ 6599256 h 6858000"/>
              <a:gd name="connsiteX181" fmla="*/ 5986207 w 6128435"/>
              <a:gd name="connsiteY181" fmla="*/ 6695855 h 6858000"/>
              <a:gd name="connsiteX182" fmla="*/ 5979428 w 6128435"/>
              <a:gd name="connsiteY182" fmla="*/ 6754678 h 6858000"/>
              <a:gd name="connsiteX183" fmla="*/ 5983398 w 6128435"/>
              <a:gd name="connsiteY183" fmla="*/ 6778641 h 6858000"/>
              <a:gd name="connsiteX184" fmla="*/ 5984543 w 6128435"/>
              <a:gd name="connsiteY184" fmla="*/ 6811016 h 6858000"/>
              <a:gd name="connsiteX185" fmla="*/ 5981802 w 6128435"/>
              <a:gd name="connsiteY185" fmla="*/ 6838578 h 6858000"/>
              <a:gd name="connsiteX186" fmla="*/ 5979671 w 6128435"/>
              <a:gd name="connsiteY186" fmla="*/ 6858000 h 6858000"/>
              <a:gd name="connsiteX187" fmla="*/ 0 w 6128435"/>
              <a:gd name="connsiteY187" fmla="*/ 6858000 h 6858000"/>
              <a:gd name="connsiteX188" fmla="*/ 0 w 6128435"/>
              <a:gd name="connsiteY18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3742 w 6128435"/>
              <a:gd name="connsiteY114" fmla="*/ 4265435 h 6858000"/>
              <a:gd name="connsiteX115" fmla="*/ 5928910 w 6128435"/>
              <a:gd name="connsiteY115" fmla="*/ 4300973 h 6858000"/>
              <a:gd name="connsiteX116" fmla="*/ 5939320 w 6128435"/>
              <a:gd name="connsiteY116" fmla="*/ 4340435 h 6858000"/>
              <a:gd name="connsiteX117" fmla="*/ 5946705 w 6128435"/>
              <a:gd name="connsiteY117" fmla="*/ 4428051 h 6858000"/>
              <a:gd name="connsiteX118" fmla="*/ 5949261 w 6128435"/>
              <a:gd name="connsiteY118" fmla="*/ 4449185 h 6858000"/>
              <a:gd name="connsiteX119" fmla="*/ 5957504 w 6128435"/>
              <a:gd name="connsiteY119" fmla="*/ 4465911 h 6858000"/>
              <a:gd name="connsiteX120" fmla="*/ 5964689 w 6128435"/>
              <a:gd name="connsiteY120" fmla="*/ 4468532 h 6858000"/>
              <a:gd name="connsiteX121" fmla="*/ 5967062 w 6128435"/>
              <a:gd name="connsiteY121" fmla="*/ 4479923 h 6858000"/>
              <a:gd name="connsiteX122" fmla="*/ 5968960 w 6128435"/>
              <a:gd name="connsiteY122" fmla="*/ 4482655 h 6858000"/>
              <a:gd name="connsiteX123" fmla="*/ 5978567 w 6128435"/>
              <a:gd name="connsiteY123" fmla="*/ 4498605 h 6858000"/>
              <a:gd name="connsiteX124" fmla="*/ 5967676 w 6128435"/>
              <a:gd name="connsiteY124" fmla="*/ 4540140 h 6858000"/>
              <a:gd name="connsiteX125" fmla="*/ 5980106 w 6128435"/>
              <a:gd name="connsiteY125" fmla="*/ 4585087 h 6858000"/>
              <a:gd name="connsiteX126" fmla="*/ 5986918 w 6128435"/>
              <a:gd name="connsiteY126" fmla="*/ 4764836 h 6858000"/>
              <a:gd name="connsiteX127" fmla="*/ 6013516 w 6128435"/>
              <a:gd name="connsiteY127" fmla="*/ 4786619 h 6858000"/>
              <a:gd name="connsiteX128" fmla="*/ 6025404 w 6128435"/>
              <a:gd name="connsiteY128" fmla="*/ 4858148 h 6858000"/>
              <a:gd name="connsiteX129" fmla="*/ 6007749 w 6128435"/>
              <a:gd name="connsiteY129" fmla="*/ 4964715 h 6858000"/>
              <a:gd name="connsiteX130" fmla="*/ 6005269 w 6128435"/>
              <a:gd name="connsiteY130" fmla="*/ 5150567 h 6858000"/>
              <a:gd name="connsiteX131" fmla="*/ 6001127 w 6128435"/>
              <a:gd name="connsiteY131" fmla="*/ 5164609 h 6858000"/>
              <a:gd name="connsiteX132" fmla="*/ 5996647 w 6128435"/>
              <a:gd name="connsiteY132" fmla="*/ 5185640 h 6858000"/>
              <a:gd name="connsiteX133" fmla="*/ 5998514 w 6128435"/>
              <a:gd name="connsiteY133" fmla="*/ 5189673 h 6858000"/>
              <a:gd name="connsiteX134" fmla="*/ 5995970 w 6128435"/>
              <a:gd name="connsiteY134" fmla="*/ 5221547 h 6858000"/>
              <a:gd name="connsiteX135" fmla="*/ 5997218 w 6128435"/>
              <a:gd name="connsiteY135" fmla="*/ 5222031 h 6858000"/>
              <a:gd name="connsiteX136" fmla="*/ 6002116 w 6128435"/>
              <a:gd name="connsiteY136" fmla="*/ 5231223 h 6858000"/>
              <a:gd name="connsiteX137" fmla="*/ 6008541 w 6128435"/>
              <a:gd name="connsiteY137" fmla="*/ 5248680 h 6858000"/>
              <a:gd name="connsiteX138" fmla="*/ 6039260 w 6128435"/>
              <a:gd name="connsiteY138" fmla="*/ 5289518 h 6858000"/>
              <a:gd name="connsiteX139" fmla="*/ 6036748 w 6128435"/>
              <a:gd name="connsiteY139" fmla="*/ 5322752 h 6858000"/>
              <a:gd name="connsiteX140" fmla="*/ 6036943 w 6128435"/>
              <a:gd name="connsiteY140" fmla="*/ 5329480 h 6858000"/>
              <a:gd name="connsiteX141" fmla="*/ 6037236 w 6128435"/>
              <a:gd name="connsiteY141" fmla="*/ 5329634 h 6858000"/>
              <a:gd name="connsiteX142" fmla="*/ 6038019 w 6128435"/>
              <a:gd name="connsiteY142" fmla="*/ 5336764 h 6858000"/>
              <a:gd name="connsiteX143" fmla="*/ 6037298 w 6128435"/>
              <a:gd name="connsiteY143" fmla="*/ 5341753 h 6858000"/>
              <a:gd name="connsiteX144" fmla="*/ 6037677 w 6128435"/>
              <a:gd name="connsiteY144" fmla="*/ 5354807 h 6858000"/>
              <a:gd name="connsiteX145" fmla="*/ 6039728 w 6128435"/>
              <a:gd name="connsiteY145" fmla="*/ 5359416 h 6858000"/>
              <a:gd name="connsiteX146" fmla="*/ 6043311 w 6128435"/>
              <a:gd name="connsiteY146" fmla="*/ 5361407 h 6858000"/>
              <a:gd name="connsiteX147" fmla="*/ 6042954 w 6128435"/>
              <a:gd name="connsiteY147" fmla="*/ 5362576 h 6858000"/>
              <a:gd name="connsiteX148" fmla="*/ 6053435 w 6128435"/>
              <a:gd name="connsiteY148" fmla="*/ 5387547 h 6858000"/>
              <a:gd name="connsiteX149" fmla="*/ 6065933 w 6128435"/>
              <a:gd name="connsiteY149" fmla="*/ 5443002 h 6858000"/>
              <a:gd name="connsiteX150" fmla="*/ 6068640 w 6128435"/>
              <a:gd name="connsiteY150" fmla="*/ 5474503 h 6858000"/>
              <a:gd name="connsiteX151" fmla="*/ 6080922 w 6128435"/>
              <a:gd name="connsiteY151" fmla="*/ 5561070 h 6858000"/>
              <a:gd name="connsiteX152" fmla="*/ 6096949 w 6128435"/>
              <a:gd name="connsiteY152" fmla="*/ 5648179 h 6858000"/>
              <a:gd name="connsiteX153" fmla="*/ 6125703 w 6128435"/>
              <a:gd name="connsiteY153" fmla="*/ 5692894 h 6858000"/>
              <a:gd name="connsiteX154" fmla="*/ 6126670 w 6128435"/>
              <a:gd name="connsiteY154" fmla="*/ 5697882 h 6858000"/>
              <a:gd name="connsiteX155" fmla="*/ 6124061 w 6128435"/>
              <a:gd name="connsiteY155" fmla="*/ 5710294 h 6858000"/>
              <a:gd name="connsiteX156" fmla="*/ 6122213 w 6128435"/>
              <a:gd name="connsiteY156" fmla="*/ 5714762 h 6858000"/>
              <a:gd name="connsiteX157" fmla="*/ 6121353 w 6128435"/>
              <a:gd name="connsiteY157" fmla="*/ 5721725 h 6858000"/>
              <a:gd name="connsiteX158" fmla="*/ 6121607 w 6128435"/>
              <a:gd name="connsiteY158" fmla="*/ 5721959 h 6858000"/>
              <a:gd name="connsiteX159" fmla="*/ 6120262 w 6128435"/>
              <a:gd name="connsiteY159" fmla="*/ 5728358 h 6858000"/>
              <a:gd name="connsiteX160" fmla="*/ 6110194 w 6128435"/>
              <a:gd name="connsiteY160" fmla="*/ 5758853 h 6858000"/>
              <a:gd name="connsiteX161" fmla="*/ 6127519 w 6128435"/>
              <a:gd name="connsiteY161" fmla="*/ 5865775 h 6858000"/>
              <a:gd name="connsiteX162" fmla="*/ 6128435 w 6128435"/>
              <a:gd name="connsiteY162" fmla="*/ 5870164 h 6858000"/>
              <a:gd name="connsiteX163" fmla="*/ 6119217 w 6128435"/>
              <a:gd name="connsiteY163" fmla="*/ 5888542 h 6858000"/>
              <a:gd name="connsiteX164" fmla="*/ 6115966 w 6128435"/>
              <a:gd name="connsiteY164" fmla="*/ 5898387 h 6858000"/>
              <a:gd name="connsiteX165" fmla="*/ 6111924 w 6128435"/>
              <a:gd name="connsiteY165" fmla="*/ 5900444 h 6858000"/>
              <a:gd name="connsiteX166" fmla="*/ 6108716 w 6128435"/>
              <a:gd name="connsiteY166" fmla="*/ 5915345 h 6858000"/>
              <a:gd name="connsiteX167" fmla="*/ 6109524 w 6128435"/>
              <a:gd name="connsiteY167" fmla="*/ 5917328 h 6858000"/>
              <a:gd name="connsiteX168" fmla="*/ 6102493 w 6128435"/>
              <a:gd name="connsiteY168" fmla="*/ 5928602 h 6858000"/>
              <a:gd name="connsiteX169" fmla="*/ 6056863 w 6128435"/>
              <a:gd name="connsiteY169" fmla="*/ 6000643 h 6858000"/>
              <a:gd name="connsiteX170" fmla="*/ 6045436 w 6128435"/>
              <a:gd name="connsiteY170" fmla="*/ 6124480 h 6858000"/>
              <a:gd name="connsiteX171" fmla="*/ 6030489 w 6128435"/>
              <a:gd name="connsiteY171" fmla="*/ 6317666 h 6858000"/>
              <a:gd name="connsiteX172" fmla="*/ 6007492 w 6128435"/>
              <a:gd name="connsiteY172" fmla="*/ 6440818 h 6858000"/>
              <a:gd name="connsiteX173" fmla="*/ 6009467 w 6128435"/>
              <a:gd name="connsiteY173" fmla="*/ 6487076 h 6858000"/>
              <a:gd name="connsiteX174" fmla="*/ 5995064 w 6128435"/>
              <a:gd name="connsiteY174" fmla="*/ 6540791 h 6858000"/>
              <a:gd name="connsiteX175" fmla="*/ 5996309 w 6128435"/>
              <a:gd name="connsiteY175" fmla="*/ 6543961 h 6858000"/>
              <a:gd name="connsiteX176" fmla="*/ 5996048 w 6128435"/>
              <a:gd name="connsiteY176" fmla="*/ 6555444 h 6858000"/>
              <a:gd name="connsiteX177" fmla="*/ 6002524 w 6128435"/>
              <a:gd name="connsiteY177" fmla="*/ 6560188 h 6858000"/>
              <a:gd name="connsiteX178" fmla="*/ 6006823 w 6128435"/>
              <a:gd name="connsiteY178" fmla="*/ 6578546 h 6858000"/>
              <a:gd name="connsiteX179" fmla="*/ 6004510 w 6128435"/>
              <a:gd name="connsiteY179" fmla="*/ 6599256 h 6858000"/>
              <a:gd name="connsiteX180" fmla="*/ 5986207 w 6128435"/>
              <a:gd name="connsiteY180" fmla="*/ 6695855 h 6858000"/>
              <a:gd name="connsiteX181" fmla="*/ 5979428 w 6128435"/>
              <a:gd name="connsiteY181" fmla="*/ 6754678 h 6858000"/>
              <a:gd name="connsiteX182" fmla="*/ 5983398 w 6128435"/>
              <a:gd name="connsiteY182" fmla="*/ 6778641 h 6858000"/>
              <a:gd name="connsiteX183" fmla="*/ 5984543 w 6128435"/>
              <a:gd name="connsiteY183" fmla="*/ 6811016 h 6858000"/>
              <a:gd name="connsiteX184" fmla="*/ 5981802 w 6128435"/>
              <a:gd name="connsiteY184" fmla="*/ 6838578 h 6858000"/>
              <a:gd name="connsiteX185" fmla="*/ 5979671 w 6128435"/>
              <a:gd name="connsiteY185" fmla="*/ 6858000 h 6858000"/>
              <a:gd name="connsiteX186" fmla="*/ 0 w 6128435"/>
              <a:gd name="connsiteY186" fmla="*/ 6858000 h 6858000"/>
              <a:gd name="connsiteX187" fmla="*/ 0 w 6128435"/>
              <a:gd name="connsiteY18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67676 w 6128435"/>
              <a:gd name="connsiteY123" fmla="*/ 4540140 h 6858000"/>
              <a:gd name="connsiteX124" fmla="*/ 5980106 w 6128435"/>
              <a:gd name="connsiteY124" fmla="*/ 4585087 h 6858000"/>
              <a:gd name="connsiteX125" fmla="*/ 5986918 w 6128435"/>
              <a:gd name="connsiteY125" fmla="*/ 4764836 h 6858000"/>
              <a:gd name="connsiteX126" fmla="*/ 6013516 w 6128435"/>
              <a:gd name="connsiteY126" fmla="*/ 4786619 h 6858000"/>
              <a:gd name="connsiteX127" fmla="*/ 6025404 w 6128435"/>
              <a:gd name="connsiteY127" fmla="*/ 4858148 h 6858000"/>
              <a:gd name="connsiteX128" fmla="*/ 6007749 w 6128435"/>
              <a:gd name="connsiteY128" fmla="*/ 4964715 h 6858000"/>
              <a:gd name="connsiteX129" fmla="*/ 6005269 w 6128435"/>
              <a:gd name="connsiteY129" fmla="*/ 5150567 h 6858000"/>
              <a:gd name="connsiteX130" fmla="*/ 6001127 w 6128435"/>
              <a:gd name="connsiteY130" fmla="*/ 5164609 h 6858000"/>
              <a:gd name="connsiteX131" fmla="*/ 5996647 w 6128435"/>
              <a:gd name="connsiteY131" fmla="*/ 5185640 h 6858000"/>
              <a:gd name="connsiteX132" fmla="*/ 5998514 w 6128435"/>
              <a:gd name="connsiteY132" fmla="*/ 5189673 h 6858000"/>
              <a:gd name="connsiteX133" fmla="*/ 5995970 w 6128435"/>
              <a:gd name="connsiteY133" fmla="*/ 5221547 h 6858000"/>
              <a:gd name="connsiteX134" fmla="*/ 5997218 w 6128435"/>
              <a:gd name="connsiteY134" fmla="*/ 5222031 h 6858000"/>
              <a:gd name="connsiteX135" fmla="*/ 6002116 w 6128435"/>
              <a:gd name="connsiteY135" fmla="*/ 5231223 h 6858000"/>
              <a:gd name="connsiteX136" fmla="*/ 6008541 w 6128435"/>
              <a:gd name="connsiteY136" fmla="*/ 5248680 h 6858000"/>
              <a:gd name="connsiteX137" fmla="*/ 6039260 w 6128435"/>
              <a:gd name="connsiteY137" fmla="*/ 5289518 h 6858000"/>
              <a:gd name="connsiteX138" fmla="*/ 6036748 w 6128435"/>
              <a:gd name="connsiteY138" fmla="*/ 5322752 h 6858000"/>
              <a:gd name="connsiteX139" fmla="*/ 6036943 w 6128435"/>
              <a:gd name="connsiteY139" fmla="*/ 5329480 h 6858000"/>
              <a:gd name="connsiteX140" fmla="*/ 6037236 w 6128435"/>
              <a:gd name="connsiteY140" fmla="*/ 5329634 h 6858000"/>
              <a:gd name="connsiteX141" fmla="*/ 6038019 w 6128435"/>
              <a:gd name="connsiteY141" fmla="*/ 5336764 h 6858000"/>
              <a:gd name="connsiteX142" fmla="*/ 6037298 w 6128435"/>
              <a:gd name="connsiteY142" fmla="*/ 5341753 h 6858000"/>
              <a:gd name="connsiteX143" fmla="*/ 6037677 w 6128435"/>
              <a:gd name="connsiteY143" fmla="*/ 5354807 h 6858000"/>
              <a:gd name="connsiteX144" fmla="*/ 6039728 w 6128435"/>
              <a:gd name="connsiteY144" fmla="*/ 5359416 h 6858000"/>
              <a:gd name="connsiteX145" fmla="*/ 6043311 w 6128435"/>
              <a:gd name="connsiteY145" fmla="*/ 5361407 h 6858000"/>
              <a:gd name="connsiteX146" fmla="*/ 6042954 w 6128435"/>
              <a:gd name="connsiteY146" fmla="*/ 5362576 h 6858000"/>
              <a:gd name="connsiteX147" fmla="*/ 6053435 w 6128435"/>
              <a:gd name="connsiteY147" fmla="*/ 5387547 h 6858000"/>
              <a:gd name="connsiteX148" fmla="*/ 6065933 w 6128435"/>
              <a:gd name="connsiteY148" fmla="*/ 5443002 h 6858000"/>
              <a:gd name="connsiteX149" fmla="*/ 6068640 w 6128435"/>
              <a:gd name="connsiteY149" fmla="*/ 5474503 h 6858000"/>
              <a:gd name="connsiteX150" fmla="*/ 6080922 w 6128435"/>
              <a:gd name="connsiteY150" fmla="*/ 5561070 h 6858000"/>
              <a:gd name="connsiteX151" fmla="*/ 6096949 w 6128435"/>
              <a:gd name="connsiteY151" fmla="*/ 5648179 h 6858000"/>
              <a:gd name="connsiteX152" fmla="*/ 6125703 w 6128435"/>
              <a:gd name="connsiteY152" fmla="*/ 5692894 h 6858000"/>
              <a:gd name="connsiteX153" fmla="*/ 6126670 w 6128435"/>
              <a:gd name="connsiteY153" fmla="*/ 5697882 h 6858000"/>
              <a:gd name="connsiteX154" fmla="*/ 6124061 w 6128435"/>
              <a:gd name="connsiteY154" fmla="*/ 5710294 h 6858000"/>
              <a:gd name="connsiteX155" fmla="*/ 6122213 w 6128435"/>
              <a:gd name="connsiteY155" fmla="*/ 5714762 h 6858000"/>
              <a:gd name="connsiteX156" fmla="*/ 6121353 w 6128435"/>
              <a:gd name="connsiteY156" fmla="*/ 5721725 h 6858000"/>
              <a:gd name="connsiteX157" fmla="*/ 6121607 w 6128435"/>
              <a:gd name="connsiteY157" fmla="*/ 5721959 h 6858000"/>
              <a:gd name="connsiteX158" fmla="*/ 6120262 w 6128435"/>
              <a:gd name="connsiteY158" fmla="*/ 5728358 h 6858000"/>
              <a:gd name="connsiteX159" fmla="*/ 6110194 w 6128435"/>
              <a:gd name="connsiteY159" fmla="*/ 5758853 h 6858000"/>
              <a:gd name="connsiteX160" fmla="*/ 6127519 w 6128435"/>
              <a:gd name="connsiteY160" fmla="*/ 5865775 h 6858000"/>
              <a:gd name="connsiteX161" fmla="*/ 6128435 w 6128435"/>
              <a:gd name="connsiteY161" fmla="*/ 5870164 h 6858000"/>
              <a:gd name="connsiteX162" fmla="*/ 6119217 w 6128435"/>
              <a:gd name="connsiteY162" fmla="*/ 5888542 h 6858000"/>
              <a:gd name="connsiteX163" fmla="*/ 6115966 w 6128435"/>
              <a:gd name="connsiteY163" fmla="*/ 5898387 h 6858000"/>
              <a:gd name="connsiteX164" fmla="*/ 6111924 w 6128435"/>
              <a:gd name="connsiteY164" fmla="*/ 5900444 h 6858000"/>
              <a:gd name="connsiteX165" fmla="*/ 6108716 w 6128435"/>
              <a:gd name="connsiteY165" fmla="*/ 5915345 h 6858000"/>
              <a:gd name="connsiteX166" fmla="*/ 6109524 w 6128435"/>
              <a:gd name="connsiteY166" fmla="*/ 5917328 h 6858000"/>
              <a:gd name="connsiteX167" fmla="*/ 6102493 w 6128435"/>
              <a:gd name="connsiteY167" fmla="*/ 5928602 h 6858000"/>
              <a:gd name="connsiteX168" fmla="*/ 6056863 w 6128435"/>
              <a:gd name="connsiteY168" fmla="*/ 6000643 h 6858000"/>
              <a:gd name="connsiteX169" fmla="*/ 6045436 w 6128435"/>
              <a:gd name="connsiteY169" fmla="*/ 6124480 h 6858000"/>
              <a:gd name="connsiteX170" fmla="*/ 6030489 w 6128435"/>
              <a:gd name="connsiteY170" fmla="*/ 6317666 h 6858000"/>
              <a:gd name="connsiteX171" fmla="*/ 6007492 w 6128435"/>
              <a:gd name="connsiteY171" fmla="*/ 6440818 h 6858000"/>
              <a:gd name="connsiteX172" fmla="*/ 6009467 w 6128435"/>
              <a:gd name="connsiteY172" fmla="*/ 6487076 h 6858000"/>
              <a:gd name="connsiteX173" fmla="*/ 5995064 w 6128435"/>
              <a:gd name="connsiteY173" fmla="*/ 6540791 h 6858000"/>
              <a:gd name="connsiteX174" fmla="*/ 5996309 w 6128435"/>
              <a:gd name="connsiteY174" fmla="*/ 6543961 h 6858000"/>
              <a:gd name="connsiteX175" fmla="*/ 5996048 w 6128435"/>
              <a:gd name="connsiteY175" fmla="*/ 6555444 h 6858000"/>
              <a:gd name="connsiteX176" fmla="*/ 6002524 w 6128435"/>
              <a:gd name="connsiteY176" fmla="*/ 6560188 h 6858000"/>
              <a:gd name="connsiteX177" fmla="*/ 6006823 w 6128435"/>
              <a:gd name="connsiteY177" fmla="*/ 6578546 h 6858000"/>
              <a:gd name="connsiteX178" fmla="*/ 6004510 w 6128435"/>
              <a:gd name="connsiteY178" fmla="*/ 6599256 h 6858000"/>
              <a:gd name="connsiteX179" fmla="*/ 5986207 w 6128435"/>
              <a:gd name="connsiteY179" fmla="*/ 6695855 h 6858000"/>
              <a:gd name="connsiteX180" fmla="*/ 5979428 w 6128435"/>
              <a:gd name="connsiteY180" fmla="*/ 6754678 h 6858000"/>
              <a:gd name="connsiteX181" fmla="*/ 5983398 w 6128435"/>
              <a:gd name="connsiteY181" fmla="*/ 6778641 h 6858000"/>
              <a:gd name="connsiteX182" fmla="*/ 5984543 w 6128435"/>
              <a:gd name="connsiteY182" fmla="*/ 6811016 h 6858000"/>
              <a:gd name="connsiteX183" fmla="*/ 5981802 w 6128435"/>
              <a:gd name="connsiteY183" fmla="*/ 6838578 h 6858000"/>
              <a:gd name="connsiteX184" fmla="*/ 5979671 w 6128435"/>
              <a:gd name="connsiteY184" fmla="*/ 6858000 h 6858000"/>
              <a:gd name="connsiteX185" fmla="*/ 0 w 6128435"/>
              <a:gd name="connsiteY185" fmla="*/ 6858000 h 6858000"/>
              <a:gd name="connsiteX186" fmla="*/ 0 w 6128435"/>
              <a:gd name="connsiteY18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67676 w 6128435"/>
              <a:gd name="connsiteY123" fmla="*/ 4540140 h 6858000"/>
              <a:gd name="connsiteX124" fmla="*/ 5980106 w 6128435"/>
              <a:gd name="connsiteY124" fmla="*/ 4585087 h 6858000"/>
              <a:gd name="connsiteX125" fmla="*/ 5998138 w 6128435"/>
              <a:gd name="connsiteY125" fmla="*/ 4697518 h 6858000"/>
              <a:gd name="connsiteX126" fmla="*/ 6013516 w 6128435"/>
              <a:gd name="connsiteY126" fmla="*/ 4786619 h 6858000"/>
              <a:gd name="connsiteX127" fmla="*/ 6025404 w 6128435"/>
              <a:gd name="connsiteY127" fmla="*/ 4858148 h 6858000"/>
              <a:gd name="connsiteX128" fmla="*/ 6007749 w 6128435"/>
              <a:gd name="connsiteY128" fmla="*/ 4964715 h 6858000"/>
              <a:gd name="connsiteX129" fmla="*/ 6005269 w 6128435"/>
              <a:gd name="connsiteY129" fmla="*/ 5150567 h 6858000"/>
              <a:gd name="connsiteX130" fmla="*/ 6001127 w 6128435"/>
              <a:gd name="connsiteY130" fmla="*/ 5164609 h 6858000"/>
              <a:gd name="connsiteX131" fmla="*/ 5996647 w 6128435"/>
              <a:gd name="connsiteY131" fmla="*/ 5185640 h 6858000"/>
              <a:gd name="connsiteX132" fmla="*/ 5998514 w 6128435"/>
              <a:gd name="connsiteY132" fmla="*/ 5189673 h 6858000"/>
              <a:gd name="connsiteX133" fmla="*/ 5995970 w 6128435"/>
              <a:gd name="connsiteY133" fmla="*/ 5221547 h 6858000"/>
              <a:gd name="connsiteX134" fmla="*/ 5997218 w 6128435"/>
              <a:gd name="connsiteY134" fmla="*/ 5222031 h 6858000"/>
              <a:gd name="connsiteX135" fmla="*/ 6002116 w 6128435"/>
              <a:gd name="connsiteY135" fmla="*/ 5231223 h 6858000"/>
              <a:gd name="connsiteX136" fmla="*/ 6008541 w 6128435"/>
              <a:gd name="connsiteY136" fmla="*/ 5248680 h 6858000"/>
              <a:gd name="connsiteX137" fmla="*/ 6039260 w 6128435"/>
              <a:gd name="connsiteY137" fmla="*/ 5289518 h 6858000"/>
              <a:gd name="connsiteX138" fmla="*/ 6036748 w 6128435"/>
              <a:gd name="connsiteY138" fmla="*/ 5322752 h 6858000"/>
              <a:gd name="connsiteX139" fmla="*/ 6036943 w 6128435"/>
              <a:gd name="connsiteY139" fmla="*/ 5329480 h 6858000"/>
              <a:gd name="connsiteX140" fmla="*/ 6037236 w 6128435"/>
              <a:gd name="connsiteY140" fmla="*/ 5329634 h 6858000"/>
              <a:gd name="connsiteX141" fmla="*/ 6038019 w 6128435"/>
              <a:gd name="connsiteY141" fmla="*/ 5336764 h 6858000"/>
              <a:gd name="connsiteX142" fmla="*/ 6037298 w 6128435"/>
              <a:gd name="connsiteY142" fmla="*/ 5341753 h 6858000"/>
              <a:gd name="connsiteX143" fmla="*/ 6037677 w 6128435"/>
              <a:gd name="connsiteY143" fmla="*/ 5354807 h 6858000"/>
              <a:gd name="connsiteX144" fmla="*/ 6039728 w 6128435"/>
              <a:gd name="connsiteY144" fmla="*/ 5359416 h 6858000"/>
              <a:gd name="connsiteX145" fmla="*/ 6043311 w 6128435"/>
              <a:gd name="connsiteY145" fmla="*/ 5361407 h 6858000"/>
              <a:gd name="connsiteX146" fmla="*/ 6042954 w 6128435"/>
              <a:gd name="connsiteY146" fmla="*/ 5362576 h 6858000"/>
              <a:gd name="connsiteX147" fmla="*/ 6053435 w 6128435"/>
              <a:gd name="connsiteY147" fmla="*/ 5387547 h 6858000"/>
              <a:gd name="connsiteX148" fmla="*/ 6065933 w 6128435"/>
              <a:gd name="connsiteY148" fmla="*/ 5443002 h 6858000"/>
              <a:gd name="connsiteX149" fmla="*/ 6068640 w 6128435"/>
              <a:gd name="connsiteY149" fmla="*/ 5474503 h 6858000"/>
              <a:gd name="connsiteX150" fmla="*/ 6080922 w 6128435"/>
              <a:gd name="connsiteY150" fmla="*/ 5561070 h 6858000"/>
              <a:gd name="connsiteX151" fmla="*/ 6096949 w 6128435"/>
              <a:gd name="connsiteY151" fmla="*/ 5648179 h 6858000"/>
              <a:gd name="connsiteX152" fmla="*/ 6125703 w 6128435"/>
              <a:gd name="connsiteY152" fmla="*/ 5692894 h 6858000"/>
              <a:gd name="connsiteX153" fmla="*/ 6126670 w 6128435"/>
              <a:gd name="connsiteY153" fmla="*/ 5697882 h 6858000"/>
              <a:gd name="connsiteX154" fmla="*/ 6124061 w 6128435"/>
              <a:gd name="connsiteY154" fmla="*/ 5710294 h 6858000"/>
              <a:gd name="connsiteX155" fmla="*/ 6122213 w 6128435"/>
              <a:gd name="connsiteY155" fmla="*/ 5714762 h 6858000"/>
              <a:gd name="connsiteX156" fmla="*/ 6121353 w 6128435"/>
              <a:gd name="connsiteY156" fmla="*/ 5721725 h 6858000"/>
              <a:gd name="connsiteX157" fmla="*/ 6121607 w 6128435"/>
              <a:gd name="connsiteY157" fmla="*/ 5721959 h 6858000"/>
              <a:gd name="connsiteX158" fmla="*/ 6120262 w 6128435"/>
              <a:gd name="connsiteY158" fmla="*/ 5728358 h 6858000"/>
              <a:gd name="connsiteX159" fmla="*/ 6110194 w 6128435"/>
              <a:gd name="connsiteY159" fmla="*/ 5758853 h 6858000"/>
              <a:gd name="connsiteX160" fmla="*/ 6127519 w 6128435"/>
              <a:gd name="connsiteY160" fmla="*/ 5865775 h 6858000"/>
              <a:gd name="connsiteX161" fmla="*/ 6128435 w 6128435"/>
              <a:gd name="connsiteY161" fmla="*/ 5870164 h 6858000"/>
              <a:gd name="connsiteX162" fmla="*/ 6119217 w 6128435"/>
              <a:gd name="connsiteY162" fmla="*/ 5888542 h 6858000"/>
              <a:gd name="connsiteX163" fmla="*/ 6115966 w 6128435"/>
              <a:gd name="connsiteY163" fmla="*/ 5898387 h 6858000"/>
              <a:gd name="connsiteX164" fmla="*/ 6111924 w 6128435"/>
              <a:gd name="connsiteY164" fmla="*/ 5900444 h 6858000"/>
              <a:gd name="connsiteX165" fmla="*/ 6108716 w 6128435"/>
              <a:gd name="connsiteY165" fmla="*/ 5915345 h 6858000"/>
              <a:gd name="connsiteX166" fmla="*/ 6109524 w 6128435"/>
              <a:gd name="connsiteY166" fmla="*/ 5917328 h 6858000"/>
              <a:gd name="connsiteX167" fmla="*/ 6102493 w 6128435"/>
              <a:gd name="connsiteY167" fmla="*/ 5928602 h 6858000"/>
              <a:gd name="connsiteX168" fmla="*/ 6056863 w 6128435"/>
              <a:gd name="connsiteY168" fmla="*/ 6000643 h 6858000"/>
              <a:gd name="connsiteX169" fmla="*/ 6045436 w 6128435"/>
              <a:gd name="connsiteY169" fmla="*/ 6124480 h 6858000"/>
              <a:gd name="connsiteX170" fmla="*/ 6030489 w 6128435"/>
              <a:gd name="connsiteY170" fmla="*/ 6317666 h 6858000"/>
              <a:gd name="connsiteX171" fmla="*/ 6007492 w 6128435"/>
              <a:gd name="connsiteY171" fmla="*/ 6440818 h 6858000"/>
              <a:gd name="connsiteX172" fmla="*/ 6009467 w 6128435"/>
              <a:gd name="connsiteY172" fmla="*/ 6487076 h 6858000"/>
              <a:gd name="connsiteX173" fmla="*/ 5995064 w 6128435"/>
              <a:gd name="connsiteY173" fmla="*/ 6540791 h 6858000"/>
              <a:gd name="connsiteX174" fmla="*/ 5996309 w 6128435"/>
              <a:gd name="connsiteY174" fmla="*/ 6543961 h 6858000"/>
              <a:gd name="connsiteX175" fmla="*/ 5996048 w 6128435"/>
              <a:gd name="connsiteY175" fmla="*/ 6555444 h 6858000"/>
              <a:gd name="connsiteX176" fmla="*/ 6002524 w 6128435"/>
              <a:gd name="connsiteY176" fmla="*/ 6560188 h 6858000"/>
              <a:gd name="connsiteX177" fmla="*/ 6006823 w 6128435"/>
              <a:gd name="connsiteY177" fmla="*/ 6578546 h 6858000"/>
              <a:gd name="connsiteX178" fmla="*/ 6004510 w 6128435"/>
              <a:gd name="connsiteY178" fmla="*/ 6599256 h 6858000"/>
              <a:gd name="connsiteX179" fmla="*/ 5986207 w 6128435"/>
              <a:gd name="connsiteY179" fmla="*/ 6695855 h 6858000"/>
              <a:gd name="connsiteX180" fmla="*/ 5979428 w 6128435"/>
              <a:gd name="connsiteY180" fmla="*/ 6754678 h 6858000"/>
              <a:gd name="connsiteX181" fmla="*/ 5983398 w 6128435"/>
              <a:gd name="connsiteY181" fmla="*/ 6778641 h 6858000"/>
              <a:gd name="connsiteX182" fmla="*/ 5984543 w 6128435"/>
              <a:gd name="connsiteY182" fmla="*/ 6811016 h 6858000"/>
              <a:gd name="connsiteX183" fmla="*/ 5981802 w 6128435"/>
              <a:gd name="connsiteY183" fmla="*/ 6838578 h 6858000"/>
              <a:gd name="connsiteX184" fmla="*/ 5979671 w 6128435"/>
              <a:gd name="connsiteY184" fmla="*/ 6858000 h 6858000"/>
              <a:gd name="connsiteX185" fmla="*/ 0 w 6128435"/>
              <a:gd name="connsiteY185" fmla="*/ 6858000 h 6858000"/>
              <a:gd name="connsiteX186" fmla="*/ 0 w 6128435"/>
              <a:gd name="connsiteY18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80106 w 6128435"/>
              <a:gd name="connsiteY123" fmla="*/ 4585087 h 6858000"/>
              <a:gd name="connsiteX124" fmla="*/ 5998138 w 6128435"/>
              <a:gd name="connsiteY124" fmla="*/ 4697518 h 6858000"/>
              <a:gd name="connsiteX125" fmla="*/ 6013516 w 6128435"/>
              <a:gd name="connsiteY125" fmla="*/ 4786619 h 6858000"/>
              <a:gd name="connsiteX126" fmla="*/ 6025404 w 6128435"/>
              <a:gd name="connsiteY126" fmla="*/ 4858148 h 6858000"/>
              <a:gd name="connsiteX127" fmla="*/ 6007749 w 6128435"/>
              <a:gd name="connsiteY127" fmla="*/ 4964715 h 6858000"/>
              <a:gd name="connsiteX128" fmla="*/ 6005269 w 6128435"/>
              <a:gd name="connsiteY128" fmla="*/ 5150567 h 6858000"/>
              <a:gd name="connsiteX129" fmla="*/ 6001127 w 6128435"/>
              <a:gd name="connsiteY129" fmla="*/ 5164609 h 6858000"/>
              <a:gd name="connsiteX130" fmla="*/ 5996647 w 6128435"/>
              <a:gd name="connsiteY130" fmla="*/ 5185640 h 6858000"/>
              <a:gd name="connsiteX131" fmla="*/ 5998514 w 6128435"/>
              <a:gd name="connsiteY131" fmla="*/ 5189673 h 6858000"/>
              <a:gd name="connsiteX132" fmla="*/ 5995970 w 6128435"/>
              <a:gd name="connsiteY132" fmla="*/ 5221547 h 6858000"/>
              <a:gd name="connsiteX133" fmla="*/ 5997218 w 6128435"/>
              <a:gd name="connsiteY133" fmla="*/ 5222031 h 6858000"/>
              <a:gd name="connsiteX134" fmla="*/ 6002116 w 6128435"/>
              <a:gd name="connsiteY134" fmla="*/ 5231223 h 6858000"/>
              <a:gd name="connsiteX135" fmla="*/ 6008541 w 6128435"/>
              <a:gd name="connsiteY135" fmla="*/ 5248680 h 6858000"/>
              <a:gd name="connsiteX136" fmla="*/ 6039260 w 6128435"/>
              <a:gd name="connsiteY136" fmla="*/ 5289518 h 6858000"/>
              <a:gd name="connsiteX137" fmla="*/ 6036748 w 6128435"/>
              <a:gd name="connsiteY137" fmla="*/ 5322752 h 6858000"/>
              <a:gd name="connsiteX138" fmla="*/ 6036943 w 6128435"/>
              <a:gd name="connsiteY138" fmla="*/ 5329480 h 6858000"/>
              <a:gd name="connsiteX139" fmla="*/ 6037236 w 6128435"/>
              <a:gd name="connsiteY139" fmla="*/ 5329634 h 6858000"/>
              <a:gd name="connsiteX140" fmla="*/ 6038019 w 6128435"/>
              <a:gd name="connsiteY140" fmla="*/ 5336764 h 6858000"/>
              <a:gd name="connsiteX141" fmla="*/ 6037298 w 6128435"/>
              <a:gd name="connsiteY141" fmla="*/ 5341753 h 6858000"/>
              <a:gd name="connsiteX142" fmla="*/ 6037677 w 6128435"/>
              <a:gd name="connsiteY142" fmla="*/ 5354807 h 6858000"/>
              <a:gd name="connsiteX143" fmla="*/ 6039728 w 6128435"/>
              <a:gd name="connsiteY143" fmla="*/ 5359416 h 6858000"/>
              <a:gd name="connsiteX144" fmla="*/ 6043311 w 6128435"/>
              <a:gd name="connsiteY144" fmla="*/ 5361407 h 6858000"/>
              <a:gd name="connsiteX145" fmla="*/ 6042954 w 6128435"/>
              <a:gd name="connsiteY145" fmla="*/ 5362576 h 6858000"/>
              <a:gd name="connsiteX146" fmla="*/ 6053435 w 6128435"/>
              <a:gd name="connsiteY146" fmla="*/ 5387547 h 6858000"/>
              <a:gd name="connsiteX147" fmla="*/ 6065933 w 6128435"/>
              <a:gd name="connsiteY147" fmla="*/ 5443002 h 6858000"/>
              <a:gd name="connsiteX148" fmla="*/ 6068640 w 6128435"/>
              <a:gd name="connsiteY148" fmla="*/ 5474503 h 6858000"/>
              <a:gd name="connsiteX149" fmla="*/ 6080922 w 6128435"/>
              <a:gd name="connsiteY149" fmla="*/ 5561070 h 6858000"/>
              <a:gd name="connsiteX150" fmla="*/ 6096949 w 6128435"/>
              <a:gd name="connsiteY150" fmla="*/ 5648179 h 6858000"/>
              <a:gd name="connsiteX151" fmla="*/ 6125703 w 6128435"/>
              <a:gd name="connsiteY151" fmla="*/ 5692894 h 6858000"/>
              <a:gd name="connsiteX152" fmla="*/ 6126670 w 6128435"/>
              <a:gd name="connsiteY152" fmla="*/ 5697882 h 6858000"/>
              <a:gd name="connsiteX153" fmla="*/ 6124061 w 6128435"/>
              <a:gd name="connsiteY153" fmla="*/ 5710294 h 6858000"/>
              <a:gd name="connsiteX154" fmla="*/ 6122213 w 6128435"/>
              <a:gd name="connsiteY154" fmla="*/ 5714762 h 6858000"/>
              <a:gd name="connsiteX155" fmla="*/ 6121353 w 6128435"/>
              <a:gd name="connsiteY155" fmla="*/ 5721725 h 6858000"/>
              <a:gd name="connsiteX156" fmla="*/ 6121607 w 6128435"/>
              <a:gd name="connsiteY156" fmla="*/ 5721959 h 6858000"/>
              <a:gd name="connsiteX157" fmla="*/ 6120262 w 6128435"/>
              <a:gd name="connsiteY157" fmla="*/ 5728358 h 6858000"/>
              <a:gd name="connsiteX158" fmla="*/ 6110194 w 6128435"/>
              <a:gd name="connsiteY158" fmla="*/ 5758853 h 6858000"/>
              <a:gd name="connsiteX159" fmla="*/ 6127519 w 6128435"/>
              <a:gd name="connsiteY159" fmla="*/ 5865775 h 6858000"/>
              <a:gd name="connsiteX160" fmla="*/ 6128435 w 6128435"/>
              <a:gd name="connsiteY160" fmla="*/ 5870164 h 6858000"/>
              <a:gd name="connsiteX161" fmla="*/ 6119217 w 6128435"/>
              <a:gd name="connsiteY161" fmla="*/ 5888542 h 6858000"/>
              <a:gd name="connsiteX162" fmla="*/ 6115966 w 6128435"/>
              <a:gd name="connsiteY162" fmla="*/ 5898387 h 6858000"/>
              <a:gd name="connsiteX163" fmla="*/ 6111924 w 6128435"/>
              <a:gd name="connsiteY163" fmla="*/ 5900444 h 6858000"/>
              <a:gd name="connsiteX164" fmla="*/ 6108716 w 6128435"/>
              <a:gd name="connsiteY164" fmla="*/ 5915345 h 6858000"/>
              <a:gd name="connsiteX165" fmla="*/ 6109524 w 6128435"/>
              <a:gd name="connsiteY165" fmla="*/ 5917328 h 6858000"/>
              <a:gd name="connsiteX166" fmla="*/ 6102493 w 6128435"/>
              <a:gd name="connsiteY166" fmla="*/ 5928602 h 6858000"/>
              <a:gd name="connsiteX167" fmla="*/ 6056863 w 6128435"/>
              <a:gd name="connsiteY167" fmla="*/ 6000643 h 6858000"/>
              <a:gd name="connsiteX168" fmla="*/ 6045436 w 6128435"/>
              <a:gd name="connsiteY168" fmla="*/ 6124480 h 6858000"/>
              <a:gd name="connsiteX169" fmla="*/ 6030489 w 6128435"/>
              <a:gd name="connsiteY169" fmla="*/ 6317666 h 6858000"/>
              <a:gd name="connsiteX170" fmla="*/ 6007492 w 6128435"/>
              <a:gd name="connsiteY170" fmla="*/ 6440818 h 6858000"/>
              <a:gd name="connsiteX171" fmla="*/ 6009467 w 6128435"/>
              <a:gd name="connsiteY171" fmla="*/ 6487076 h 6858000"/>
              <a:gd name="connsiteX172" fmla="*/ 5995064 w 6128435"/>
              <a:gd name="connsiteY172" fmla="*/ 6540791 h 6858000"/>
              <a:gd name="connsiteX173" fmla="*/ 5996309 w 6128435"/>
              <a:gd name="connsiteY173" fmla="*/ 6543961 h 6858000"/>
              <a:gd name="connsiteX174" fmla="*/ 5996048 w 6128435"/>
              <a:gd name="connsiteY174" fmla="*/ 6555444 h 6858000"/>
              <a:gd name="connsiteX175" fmla="*/ 6002524 w 6128435"/>
              <a:gd name="connsiteY175" fmla="*/ 6560188 h 6858000"/>
              <a:gd name="connsiteX176" fmla="*/ 6006823 w 6128435"/>
              <a:gd name="connsiteY176" fmla="*/ 6578546 h 6858000"/>
              <a:gd name="connsiteX177" fmla="*/ 6004510 w 6128435"/>
              <a:gd name="connsiteY177" fmla="*/ 6599256 h 6858000"/>
              <a:gd name="connsiteX178" fmla="*/ 5986207 w 6128435"/>
              <a:gd name="connsiteY178" fmla="*/ 6695855 h 6858000"/>
              <a:gd name="connsiteX179" fmla="*/ 5979428 w 6128435"/>
              <a:gd name="connsiteY179" fmla="*/ 6754678 h 6858000"/>
              <a:gd name="connsiteX180" fmla="*/ 5983398 w 6128435"/>
              <a:gd name="connsiteY180" fmla="*/ 6778641 h 6858000"/>
              <a:gd name="connsiteX181" fmla="*/ 5984543 w 6128435"/>
              <a:gd name="connsiteY181" fmla="*/ 6811016 h 6858000"/>
              <a:gd name="connsiteX182" fmla="*/ 5981802 w 6128435"/>
              <a:gd name="connsiteY182" fmla="*/ 6838578 h 6858000"/>
              <a:gd name="connsiteX183" fmla="*/ 5979671 w 6128435"/>
              <a:gd name="connsiteY183" fmla="*/ 6858000 h 6858000"/>
              <a:gd name="connsiteX184" fmla="*/ 0 w 6128435"/>
              <a:gd name="connsiteY184" fmla="*/ 6858000 h 6858000"/>
              <a:gd name="connsiteX185" fmla="*/ 0 w 6128435"/>
              <a:gd name="connsiteY18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52592 w 6128435"/>
              <a:gd name="connsiteY36" fmla="*/ 2092210 h 6858000"/>
              <a:gd name="connsiteX37" fmla="*/ 5264303 w 6128435"/>
              <a:gd name="connsiteY37" fmla="*/ 2225157 h 6858000"/>
              <a:gd name="connsiteX38" fmla="*/ 5254949 w 6128435"/>
              <a:gd name="connsiteY38" fmla="*/ 2236160 h 6858000"/>
              <a:gd name="connsiteX39" fmla="*/ 5250104 w 6128435"/>
              <a:gd name="connsiteY39" fmla="*/ 2249166 h 6858000"/>
              <a:gd name="connsiteX40" fmla="*/ 5251214 w 6128435"/>
              <a:gd name="connsiteY40" fmla="*/ 2250944 h 6858000"/>
              <a:gd name="connsiteX41" fmla="*/ 5250644 w 6128435"/>
              <a:gd name="connsiteY41" fmla="*/ 2266619 h 6858000"/>
              <a:gd name="connsiteX42" fmla="*/ 5247111 w 6128435"/>
              <a:gd name="connsiteY42" fmla="*/ 2269679 h 6858000"/>
              <a:gd name="connsiteX43" fmla="*/ 5245653 w 6128435"/>
              <a:gd name="connsiteY43" fmla="*/ 2280317 h 6858000"/>
              <a:gd name="connsiteX44" fmla="*/ 5239901 w 6128435"/>
              <a:gd name="connsiteY44" fmla="*/ 2300961 h 6858000"/>
              <a:gd name="connsiteX45" fmla="*/ 5241522 w 6128435"/>
              <a:gd name="connsiteY45" fmla="*/ 2305114 h 6858000"/>
              <a:gd name="connsiteX46" fmla="*/ 5237050 w 6128435"/>
              <a:gd name="connsiteY46" fmla="*/ 2336703 h 6858000"/>
              <a:gd name="connsiteX47" fmla="*/ 5238267 w 6128435"/>
              <a:gd name="connsiteY47" fmla="*/ 2337277 h 6858000"/>
              <a:gd name="connsiteX48" fmla="*/ 5242602 w 6128435"/>
              <a:gd name="connsiteY48" fmla="*/ 2346782 h 6858000"/>
              <a:gd name="connsiteX49" fmla="*/ 5247963 w 6128435"/>
              <a:gd name="connsiteY49" fmla="*/ 2364638 h 6858000"/>
              <a:gd name="connsiteX50" fmla="*/ 5276175 w 6128435"/>
              <a:gd name="connsiteY50" fmla="*/ 2407515 h 6858000"/>
              <a:gd name="connsiteX51" fmla="*/ 5271650 w 6128435"/>
              <a:gd name="connsiteY51" fmla="*/ 2440467 h 6858000"/>
              <a:gd name="connsiteX52" fmla="*/ 5271438 w 6128435"/>
              <a:gd name="connsiteY52" fmla="*/ 2447186 h 6858000"/>
              <a:gd name="connsiteX53" fmla="*/ 5271722 w 6128435"/>
              <a:gd name="connsiteY53" fmla="*/ 2447359 h 6858000"/>
              <a:gd name="connsiteX54" fmla="*/ 5272069 w 6128435"/>
              <a:gd name="connsiteY54" fmla="*/ 2454523 h 6858000"/>
              <a:gd name="connsiteX55" fmla="*/ 5271049 w 6128435"/>
              <a:gd name="connsiteY55" fmla="*/ 2459442 h 6858000"/>
              <a:gd name="connsiteX56" fmla="*/ 5270636 w 6128435"/>
              <a:gd name="connsiteY56" fmla="*/ 2472481 h 6858000"/>
              <a:gd name="connsiteX57" fmla="*/ 5272406 w 6128435"/>
              <a:gd name="connsiteY57" fmla="*/ 2477221 h 6858000"/>
              <a:gd name="connsiteX58" fmla="*/ 5307538 w 6128435"/>
              <a:gd name="connsiteY58" fmla="*/ 2514685 h 6858000"/>
              <a:gd name="connsiteX59" fmla="*/ 5337604 w 6128435"/>
              <a:gd name="connsiteY59" fmla="*/ 2597632 h 6858000"/>
              <a:gd name="connsiteX60" fmla="*/ 5407503 w 6128435"/>
              <a:gd name="connsiteY60" fmla="*/ 2786290 h 6858000"/>
              <a:gd name="connsiteX61" fmla="*/ 5407356 w 6128435"/>
              <a:gd name="connsiteY61" fmla="*/ 2787545 h 6858000"/>
              <a:gd name="connsiteX62" fmla="*/ 5411130 w 6128435"/>
              <a:gd name="connsiteY62" fmla="*/ 2788640 h 6858000"/>
              <a:gd name="connsiteX63" fmla="*/ 5416439 w 6128435"/>
              <a:gd name="connsiteY63" fmla="*/ 2805666 h 6858000"/>
              <a:gd name="connsiteX64" fmla="*/ 5416589 w 6128435"/>
              <a:gd name="connsiteY64" fmla="*/ 2810822 h 6858000"/>
              <a:gd name="connsiteX65" fmla="*/ 5418542 w 6128435"/>
              <a:gd name="connsiteY65" fmla="*/ 2817745 h 6858000"/>
              <a:gd name="connsiteX66" fmla="*/ 5418847 w 6128435"/>
              <a:gd name="connsiteY66" fmla="*/ 2817825 h 6858000"/>
              <a:gd name="connsiteX67" fmla="*/ 5423364 w 6128435"/>
              <a:gd name="connsiteY67" fmla="*/ 2858292 h 6858000"/>
              <a:gd name="connsiteX68" fmla="*/ 5479298 w 6128435"/>
              <a:gd name="connsiteY68" fmla="*/ 2947791 h 6858000"/>
              <a:gd name="connsiteX69" fmla="*/ 5481770 w 6128435"/>
              <a:gd name="connsiteY69" fmla="*/ 2951352 h 6858000"/>
              <a:gd name="connsiteX70" fmla="*/ 5481013 w 6128435"/>
              <a:gd name="connsiteY70" fmla="*/ 2973461 h 6858000"/>
              <a:gd name="connsiteX71" fmla="*/ 5482045 w 6128435"/>
              <a:gd name="connsiteY71" fmla="*/ 2984371 h 6858000"/>
              <a:gd name="connsiteX72" fmla="*/ 5479405 w 6128435"/>
              <a:gd name="connsiteY72" fmla="*/ 2988507 h 6858000"/>
              <a:gd name="connsiteX73" fmla="*/ 5482415 w 6128435"/>
              <a:gd name="connsiteY73" fmla="*/ 3004079 h 6858000"/>
              <a:gd name="connsiteX74" fmla="*/ 5483865 w 6128435"/>
              <a:gd name="connsiteY74" fmla="*/ 3005467 h 6858000"/>
              <a:gd name="connsiteX75" fmla="*/ 5482236 w 6128435"/>
              <a:gd name="connsiteY75" fmla="*/ 3019791 h 6858000"/>
              <a:gd name="connsiteX76" fmla="*/ 5475895 w 6128435"/>
              <a:gd name="connsiteY76" fmla="*/ 3033578 h 6858000"/>
              <a:gd name="connsiteX77" fmla="*/ 5477595 w 6128435"/>
              <a:gd name="connsiteY77" fmla="*/ 3250534 h 6858000"/>
              <a:gd name="connsiteX78" fmla="*/ 5532836 w 6128435"/>
              <a:gd name="connsiteY78" fmla="*/ 3353840 h 6858000"/>
              <a:gd name="connsiteX79" fmla="*/ 5561229 w 6128435"/>
              <a:gd name="connsiteY79" fmla="*/ 3395784 h 6858000"/>
              <a:gd name="connsiteX80" fmla="*/ 5589758 w 6128435"/>
              <a:gd name="connsiteY80" fmla="*/ 3506453 h 6858000"/>
              <a:gd name="connsiteX81" fmla="*/ 5596144 w 6128435"/>
              <a:gd name="connsiteY81" fmla="*/ 3534624 h 6858000"/>
              <a:gd name="connsiteX82" fmla="*/ 5597750 w 6128435"/>
              <a:gd name="connsiteY82" fmla="*/ 3534129 h 6858000"/>
              <a:gd name="connsiteX83" fmla="*/ 5599700 w 6128435"/>
              <a:gd name="connsiteY83" fmla="*/ 3547221 h 6858000"/>
              <a:gd name="connsiteX84" fmla="*/ 5615031 w 6128435"/>
              <a:gd name="connsiteY84" fmla="*/ 3557482 h 6858000"/>
              <a:gd name="connsiteX85" fmla="*/ 5618377 w 6128435"/>
              <a:gd name="connsiteY85" fmla="*/ 3588431 h 6858000"/>
              <a:gd name="connsiteX86" fmla="*/ 5612155 w 6128435"/>
              <a:gd name="connsiteY86" fmla="*/ 3589869 h 6858000"/>
              <a:gd name="connsiteX87" fmla="*/ 5620843 w 6128435"/>
              <a:gd name="connsiteY87" fmla="*/ 3606745 h 6858000"/>
              <a:gd name="connsiteX88" fmla="*/ 5655472 w 6128435"/>
              <a:gd name="connsiteY88" fmla="*/ 3678877 h 6858000"/>
              <a:gd name="connsiteX89" fmla="*/ 5680448 w 6128435"/>
              <a:gd name="connsiteY89" fmla="*/ 3717760 h 6858000"/>
              <a:gd name="connsiteX90" fmla="*/ 5683015 w 6128435"/>
              <a:gd name="connsiteY90" fmla="*/ 3762025 h 6858000"/>
              <a:gd name="connsiteX91" fmla="*/ 5696643 w 6128435"/>
              <a:gd name="connsiteY91" fmla="*/ 3773888 h 6858000"/>
              <a:gd name="connsiteX92" fmla="*/ 5699203 w 6128435"/>
              <a:gd name="connsiteY92" fmla="*/ 3775823 h 6858000"/>
              <a:gd name="connsiteX93" fmla="*/ 5704824 w 6128435"/>
              <a:gd name="connsiteY93" fmla="*/ 3785966 h 6858000"/>
              <a:gd name="connsiteX94" fmla="*/ 5712204 w 6128435"/>
              <a:gd name="connsiteY94" fmla="*/ 3785830 h 6858000"/>
              <a:gd name="connsiteX95" fmla="*/ 5724816 w 6128435"/>
              <a:gd name="connsiteY95" fmla="*/ 3798949 h 6858000"/>
              <a:gd name="connsiteX96" fmla="*/ 5733539 w 6128435"/>
              <a:gd name="connsiteY96" fmla="*/ 3818457 h 6858000"/>
              <a:gd name="connsiteX97" fmla="*/ 5768491 w 6128435"/>
              <a:gd name="connsiteY97" fmla="*/ 3914399 h 6858000"/>
              <a:gd name="connsiteX98" fmla="*/ 5793123 w 6128435"/>
              <a:gd name="connsiteY98" fmla="*/ 3969952 h 6858000"/>
              <a:gd name="connsiteX99" fmla="*/ 5808321 w 6128435"/>
              <a:gd name="connsiteY99" fmla="*/ 3988153 h 6858000"/>
              <a:gd name="connsiteX100" fmla="*/ 5825621 w 6128435"/>
              <a:gd name="connsiteY100" fmla="*/ 4015525 h 6858000"/>
              <a:gd name="connsiteX101" fmla="*/ 5860672 w 6128435"/>
              <a:gd name="connsiteY101" fmla="*/ 4061579 h 6858000"/>
              <a:gd name="connsiteX102" fmla="*/ 5872173 w 6128435"/>
              <a:gd name="connsiteY102" fmla="*/ 4088497 h 6858000"/>
              <a:gd name="connsiteX103" fmla="*/ 5883705 w 6128435"/>
              <a:gd name="connsiteY103" fmla="*/ 4101899 h 6858000"/>
              <a:gd name="connsiteX104" fmla="*/ 5885314 w 6128435"/>
              <a:gd name="connsiteY104" fmla="*/ 4108387 h 6858000"/>
              <a:gd name="connsiteX105" fmla="*/ 5894095 w 6128435"/>
              <a:gd name="connsiteY105" fmla="*/ 4128857 h 6858000"/>
              <a:gd name="connsiteX106" fmla="*/ 5898339 w 6128435"/>
              <a:gd name="connsiteY106" fmla="*/ 4140800 h 6858000"/>
              <a:gd name="connsiteX107" fmla="*/ 5899734 w 6128435"/>
              <a:gd name="connsiteY107" fmla="*/ 4145632 h 6858000"/>
              <a:gd name="connsiteX108" fmla="*/ 5897098 w 6128435"/>
              <a:gd name="connsiteY108" fmla="*/ 4157819 h 6858000"/>
              <a:gd name="connsiteX109" fmla="*/ 5903513 w 6128435"/>
              <a:gd name="connsiteY109" fmla="*/ 4187661 h 6858000"/>
              <a:gd name="connsiteX110" fmla="*/ 5917114 w 6128435"/>
              <a:gd name="connsiteY110" fmla="*/ 4213096 h 6858000"/>
              <a:gd name="connsiteX111" fmla="*/ 5921153 w 6128435"/>
              <a:gd name="connsiteY111" fmla="*/ 4236222 h 6858000"/>
              <a:gd name="connsiteX112" fmla="*/ 5924233 w 6128435"/>
              <a:gd name="connsiteY112" fmla="*/ 4242060 h 6858000"/>
              <a:gd name="connsiteX113" fmla="*/ 5928910 w 6128435"/>
              <a:gd name="connsiteY113" fmla="*/ 4300973 h 6858000"/>
              <a:gd name="connsiteX114" fmla="*/ 5939320 w 6128435"/>
              <a:gd name="connsiteY114" fmla="*/ 4340435 h 6858000"/>
              <a:gd name="connsiteX115" fmla="*/ 5946705 w 6128435"/>
              <a:gd name="connsiteY115" fmla="*/ 4428051 h 6858000"/>
              <a:gd name="connsiteX116" fmla="*/ 5949261 w 6128435"/>
              <a:gd name="connsiteY116" fmla="*/ 4449185 h 6858000"/>
              <a:gd name="connsiteX117" fmla="*/ 5957504 w 6128435"/>
              <a:gd name="connsiteY117" fmla="*/ 4465911 h 6858000"/>
              <a:gd name="connsiteX118" fmla="*/ 5964689 w 6128435"/>
              <a:gd name="connsiteY118" fmla="*/ 4468532 h 6858000"/>
              <a:gd name="connsiteX119" fmla="*/ 5967062 w 6128435"/>
              <a:gd name="connsiteY119" fmla="*/ 4479923 h 6858000"/>
              <a:gd name="connsiteX120" fmla="*/ 5968960 w 6128435"/>
              <a:gd name="connsiteY120" fmla="*/ 4482655 h 6858000"/>
              <a:gd name="connsiteX121" fmla="*/ 5978567 w 6128435"/>
              <a:gd name="connsiteY121" fmla="*/ 4498605 h 6858000"/>
              <a:gd name="connsiteX122" fmla="*/ 5980106 w 6128435"/>
              <a:gd name="connsiteY122" fmla="*/ 4585087 h 6858000"/>
              <a:gd name="connsiteX123" fmla="*/ 5998138 w 6128435"/>
              <a:gd name="connsiteY123" fmla="*/ 4697518 h 6858000"/>
              <a:gd name="connsiteX124" fmla="*/ 6013516 w 6128435"/>
              <a:gd name="connsiteY124" fmla="*/ 4786619 h 6858000"/>
              <a:gd name="connsiteX125" fmla="*/ 6025404 w 6128435"/>
              <a:gd name="connsiteY125" fmla="*/ 4858148 h 6858000"/>
              <a:gd name="connsiteX126" fmla="*/ 6007749 w 6128435"/>
              <a:gd name="connsiteY126" fmla="*/ 4964715 h 6858000"/>
              <a:gd name="connsiteX127" fmla="*/ 6005269 w 6128435"/>
              <a:gd name="connsiteY127" fmla="*/ 5150567 h 6858000"/>
              <a:gd name="connsiteX128" fmla="*/ 6001127 w 6128435"/>
              <a:gd name="connsiteY128" fmla="*/ 5164609 h 6858000"/>
              <a:gd name="connsiteX129" fmla="*/ 5996647 w 6128435"/>
              <a:gd name="connsiteY129" fmla="*/ 5185640 h 6858000"/>
              <a:gd name="connsiteX130" fmla="*/ 5998514 w 6128435"/>
              <a:gd name="connsiteY130" fmla="*/ 5189673 h 6858000"/>
              <a:gd name="connsiteX131" fmla="*/ 5995970 w 6128435"/>
              <a:gd name="connsiteY131" fmla="*/ 5221547 h 6858000"/>
              <a:gd name="connsiteX132" fmla="*/ 5997218 w 6128435"/>
              <a:gd name="connsiteY132" fmla="*/ 5222031 h 6858000"/>
              <a:gd name="connsiteX133" fmla="*/ 6002116 w 6128435"/>
              <a:gd name="connsiteY133" fmla="*/ 5231223 h 6858000"/>
              <a:gd name="connsiteX134" fmla="*/ 6008541 w 6128435"/>
              <a:gd name="connsiteY134" fmla="*/ 5248680 h 6858000"/>
              <a:gd name="connsiteX135" fmla="*/ 6039260 w 6128435"/>
              <a:gd name="connsiteY135" fmla="*/ 5289518 h 6858000"/>
              <a:gd name="connsiteX136" fmla="*/ 6036748 w 6128435"/>
              <a:gd name="connsiteY136" fmla="*/ 5322752 h 6858000"/>
              <a:gd name="connsiteX137" fmla="*/ 6036943 w 6128435"/>
              <a:gd name="connsiteY137" fmla="*/ 5329480 h 6858000"/>
              <a:gd name="connsiteX138" fmla="*/ 6037236 w 6128435"/>
              <a:gd name="connsiteY138" fmla="*/ 5329634 h 6858000"/>
              <a:gd name="connsiteX139" fmla="*/ 6038019 w 6128435"/>
              <a:gd name="connsiteY139" fmla="*/ 5336764 h 6858000"/>
              <a:gd name="connsiteX140" fmla="*/ 6037298 w 6128435"/>
              <a:gd name="connsiteY140" fmla="*/ 5341753 h 6858000"/>
              <a:gd name="connsiteX141" fmla="*/ 6037677 w 6128435"/>
              <a:gd name="connsiteY141" fmla="*/ 5354807 h 6858000"/>
              <a:gd name="connsiteX142" fmla="*/ 6039728 w 6128435"/>
              <a:gd name="connsiteY142" fmla="*/ 5359416 h 6858000"/>
              <a:gd name="connsiteX143" fmla="*/ 6043311 w 6128435"/>
              <a:gd name="connsiteY143" fmla="*/ 5361407 h 6858000"/>
              <a:gd name="connsiteX144" fmla="*/ 6042954 w 6128435"/>
              <a:gd name="connsiteY144" fmla="*/ 5362576 h 6858000"/>
              <a:gd name="connsiteX145" fmla="*/ 6053435 w 6128435"/>
              <a:gd name="connsiteY145" fmla="*/ 5387547 h 6858000"/>
              <a:gd name="connsiteX146" fmla="*/ 6065933 w 6128435"/>
              <a:gd name="connsiteY146" fmla="*/ 5443002 h 6858000"/>
              <a:gd name="connsiteX147" fmla="*/ 6068640 w 6128435"/>
              <a:gd name="connsiteY147" fmla="*/ 5474503 h 6858000"/>
              <a:gd name="connsiteX148" fmla="*/ 6080922 w 6128435"/>
              <a:gd name="connsiteY148" fmla="*/ 5561070 h 6858000"/>
              <a:gd name="connsiteX149" fmla="*/ 6096949 w 6128435"/>
              <a:gd name="connsiteY149" fmla="*/ 5648179 h 6858000"/>
              <a:gd name="connsiteX150" fmla="*/ 6125703 w 6128435"/>
              <a:gd name="connsiteY150" fmla="*/ 5692894 h 6858000"/>
              <a:gd name="connsiteX151" fmla="*/ 6126670 w 6128435"/>
              <a:gd name="connsiteY151" fmla="*/ 5697882 h 6858000"/>
              <a:gd name="connsiteX152" fmla="*/ 6124061 w 6128435"/>
              <a:gd name="connsiteY152" fmla="*/ 5710294 h 6858000"/>
              <a:gd name="connsiteX153" fmla="*/ 6122213 w 6128435"/>
              <a:gd name="connsiteY153" fmla="*/ 5714762 h 6858000"/>
              <a:gd name="connsiteX154" fmla="*/ 6121353 w 6128435"/>
              <a:gd name="connsiteY154" fmla="*/ 5721725 h 6858000"/>
              <a:gd name="connsiteX155" fmla="*/ 6121607 w 6128435"/>
              <a:gd name="connsiteY155" fmla="*/ 5721959 h 6858000"/>
              <a:gd name="connsiteX156" fmla="*/ 6120262 w 6128435"/>
              <a:gd name="connsiteY156" fmla="*/ 5728358 h 6858000"/>
              <a:gd name="connsiteX157" fmla="*/ 6110194 w 6128435"/>
              <a:gd name="connsiteY157" fmla="*/ 5758853 h 6858000"/>
              <a:gd name="connsiteX158" fmla="*/ 6127519 w 6128435"/>
              <a:gd name="connsiteY158" fmla="*/ 5865775 h 6858000"/>
              <a:gd name="connsiteX159" fmla="*/ 6128435 w 6128435"/>
              <a:gd name="connsiteY159" fmla="*/ 5870164 h 6858000"/>
              <a:gd name="connsiteX160" fmla="*/ 6119217 w 6128435"/>
              <a:gd name="connsiteY160" fmla="*/ 5888542 h 6858000"/>
              <a:gd name="connsiteX161" fmla="*/ 6115966 w 6128435"/>
              <a:gd name="connsiteY161" fmla="*/ 5898387 h 6858000"/>
              <a:gd name="connsiteX162" fmla="*/ 6111924 w 6128435"/>
              <a:gd name="connsiteY162" fmla="*/ 5900444 h 6858000"/>
              <a:gd name="connsiteX163" fmla="*/ 6108716 w 6128435"/>
              <a:gd name="connsiteY163" fmla="*/ 5915345 h 6858000"/>
              <a:gd name="connsiteX164" fmla="*/ 6109524 w 6128435"/>
              <a:gd name="connsiteY164" fmla="*/ 5917328 h 6858000"/>
              <a:gd name="connsiteX165" fmla="*/ 6102493 w 6128435"/>
              <a:gd name="connsiteY165" fmla="*/ 5928602 h 6858000"/>
              <a:gd name="connsiteX166" fmla="*/ 6056863 w 6128435"/>
              <a:gd name="connsiteY166" fmla="*/ 6000643 h 6858000"/>
              <a:gd name="connsiteX167" fmla="*/ 6045436 w 6128435"/>
              <a:gd name="connsiteY167" fmla="*/ 6124480 h 6858000"/>
              <a:gd name="connsiteX168" fmla="*/ 6030489 w 6128435"/>
              <a:gd name="connsiteY168" fmla="*/ 6317666 h 6858000"/>
              <a:gd name="connsiteX169" fmla="*/ 6007492 w 6128435"/>
              <a:gd name="connsiteY169" fmla="*/ 6440818 h 6858000"/>
              <a:gd name="connsiteX170" fmla="*/ 6009467 w 6128435"/>
              <a:gd name="connsiteY170" fmla="*/ 6487076 h 6858000"/>
              <a:gd name="connsiteX171" fmla="*/ 5995064 w 6128435"/>
              <a:gd name="connsiteY171" fmla="*/ 6540791 h 6858000"/>
              <a:gd name="connsiteX172" fmla="*/ 5996309 w 6128435"/>
              <a:gd name="connsiteY172" fmla="*/ 6543961 h 6858000"/>
              <a:gd name="connsiteX173" fmla="*/ 5996048 w 6128435"/>
              <a:gd name="connsiteY173" fmla="*/ 6555444 h 6858000"/>
              <a:gd name="connsiteX174" fmla="*/ 6002524 w 6128435"/>
              <a:gd name="connsiteY174" fmla="*/ 6560188 h 6858000"/>
              <a:gd name="connsiteX175" fmla="*/ 6006823 w 6128435"/>
              <a:gd name="connsiteY175" fmla="*/ 6578546 h 6858000"/>
              <a:gd name="connsiteX176" fmla="*/ 6004510 w 6128435"/>
              <a:gd name="connsiteY176" fmla="*/ 6599256 h 6858000"/>
              <a:gd name="connsiteX177" fmla="*/ 5986207 w 6128435"/>
              <a:gd name="connsiteY177" fmla="*/ 6695855 h 6858000"/>
              <a:gd name="connsiteX178" fmla="*/ 5979428 w 6128435"/>
              <a:gd name="connsiteY178" fmla="*/ 6754678 h 6858000"/>
              <a:gd name="connsiteX179" fmla="*/ 5983398 w 6128435"/>
              <a:gd name="connsiteY179" fmla="*/ 6778641 h 6858000"/>
              <a:gd name="connsiteX180" fmla="*/ 5984543 w 6128435"/>
              <a:gd name="connsiteY180" fmla="*/ 6811016 h 6858000"/>
              <a:gd name="connsiteX181" fmla="*/ 5981802 w 6128435"/>
              <a:gd name="connsiteY181" fmla="*/ 6838578 h 6858000"/>
              <a:gd name="connsiteX182" fmla="*/ 5979671 w 6128435"/>
              <a:gd name="connsiteY182" fmla="*/ 6858000 h 6858000"/>
              <a:gd name="connsiteX183" fmla="*/ 0 w 6128435"/>
              <a:gd name="connsiteY183" fmla="*/ 6858000 h 6858000"/>
              <a:gd name="connsiteX184" fmla="*/ 0 w 6128435"/>
              <a:gd name="connsiteY18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270636 w 6128435"/>
              <a:gd name="connsiteY54" fmla="*/ 2472481 h 6858000"/>
              <a:gd name="connsiteX55" fmla="*/ 5272406 w 6128435"/>
              <a:gd name="connsiteY55" fmla="*/ 2477221 h 6858000"/>
              <a:gd name="connsiteX56" fmla="*/ 5307538 w 6128435"/>
              <a:gd name="connsiteY56" fmla="*/ 2514685 h 6858000"/>
              <a:gd name="connsiteX57" fmla="*/ 5337604 w 6128435"/>
              <a:gd name="connsiteY57" fmla="*/ 2597632 h 6858000"/>
              <a:gd name="connsiteX58" fmla="*/ 5407503 w 6128435"/>
              <a:gd name="connsiteY58" fmla="*/ 2786290 h 6858000"/>
              <a:gd name="connsiteX59" fmla="*/ 5407356 w 6128435"/>
              <a:gd name="connsiteY59" fmla="*/ 2787545 h 6858000"/>
              <a:gd name="connsiteX60" fmla="*/ 5411130 w 6128435"/>
              <a:gd name="connsiteY60" fmla="*/ 2788640 h 6858000"/>
              <a:gd name="connsiteX61" fmla="*/ 5416439 w 6128435"/>
              <a:gd name="connsiteY61" fmla="*/ 2805666 h 6858000"/>
              <a:gd name="connsiteX62" fmla="*/ 5416589 w 6128435"/>
              <a:gd name="connsiteY62" fmla="*/ 2810822 h 6858000"/>
              <a:gd name="connsiteX63" fmla="*/ 5418542 w 6128435"/>
              <a:gd name="connsiteY63" fmla="*/ 2817745 h 6858000"/>
              <a:gd name="connsiteX64" fmla="*/ 5418847 w 6128435"/>
              <a:gd name="connsiteY64" fmla="*/ 2817825 h 6858000"/>
              <a:gd name="connsiteX65" fmla="*/ 5423364 w 6128435"/>
              <a:gd name="connsiteY65" fmla="*/ 2858292 h 6858000"/>
              <a:gd name="connsiteX66" fmla="*/ 5479298 w 6128435"/>
              <a:gd name="connsiteY66" fmla="*/ 2947791 h 6858000"/>
              <a:gd name="connsiteX67" fmla="*/ 5481770 w 6128435"/>
              <a:gd name="connsiteY67" fmla="*/ 2951352 h 6858000"/>
              <a:gd name="connsiteX68" fmla="*/ 5481013 w 6128435"/>
              <a:gd name="connsiteY68" fmla="*/ 2973461 h 6858000"/>
              <a:gd name="connsiteX69" fmla="*/ 5482045 w 6128435"/>
              <a:gd name="connsiteY69" fmla="*/ 2984371 h 6858000"/>
              <a:gd name="connsiteX70" fmla="*/ 5479405 w 6128435"/>
              <a:gd name="connsiteY70" fmla="*/ 2988507 h 6858000"/>
              <a:gd name="connsiteX71" fmla="*/ 5482415 w 6128435"/>
              <a:gd name="connsiteY71" fmla="*/ 3004079 h 6858000"/>
              <a:gd name="connsiteX72" fmla="*/ 5483865 w 6128435"/>
              <a:gd name="connsiteY72" fmla="*/ 3005467 h 6858000"/>
              <a:gd name="connsiteX73" fmla="*/ 5482236 w 6128435"/>
              <a:gd name="connsiteY73" fmla="*/ 3019791 h 6858000"/>
              <a:gd name="connsiteX74" fmla="*/ 5475895 w 6128435"/>
              <a:gd name="connsiteY74" fmla="*/ 3033578 h 6858000"/>
              <a:gd name="connsiteX75" fmla="*/ 5477595 w 6128435"/>
              <a:gd name="connsiteY75" fmla="*/ 3250534 h 6858000"/>
              <a:gd name="connsiteX76" fmla="*/ 5532836 w 6128435"/>
              <a:gd name="connsiteY76" fmla="*/ 3353840 h 6858000"/>
              <a:gd name="connsiteX77" fmla="*/ 5561229 w 6128435"/>
              <a:gd name="connsiteY77" fmla="*/ 3395784 h 6858000"/>
              <a:gd name="connsiteX78" fmla="*/ 5589758 w 6128435"/>
              <a:gd name="connsiteY78" fmla="*/ 3506453 h 6858000"/>
              <a:gd name="connsiteX79" fmla="*/ 5596144 w 6128435"/>
              <a:gd name="connsiteY79" fmla="*/ 3534624 h 6858000"/>
              <a:gd name="connsiteX80" fmla="*/ 5597750 w 6128435"/>
              <a:gd name="connsiteY80" fmla="*/ 3534129 h 6858000"/>
              <a:gd name="connsiteX81" fmla="*/ 5599700 w 6128435"/>
              <a:gd name="connsiteY81" fmla="*/ 3547221 h 6858000"/>
              <a:gd name="connsiteX82" fmla="*/ 5615031 w 6128435"/>
              <a:gd name="connsiteY82" fmla="*/ 3557482 h 6858000"/>
              <a:gd name="connsiteX83" fmla="*/ 5618377 w 6128435"/>
              <a:gd name="connsiteY83" fmla="*/ 3588431 h 6858000"/>
              <a:gd name="connsiteX84" fmla="*/ 5612155 w 6128435"/>
              <a:gd name="connsiteY84" fmla="*/ 3589869 h 6858000"/>
              <a:gd name="connsiteX85" fmla="*/ 5620843 w 6128435"/>
              <a:gd name="connsiteY85" fmla="*/ 3606745 h 6858000"/>
              <a:gd name="connsiteX86" fmla="*/ 5655472 w 6128435"/>
              <a:gd name="connsiteY86" fmla="*/ 3678877 h 6858000"/>
              <a:gd name="connsiteX87" fmla="*/ 5680448 w 6128435"/>
              <a:gd name="connsiteY87" fmla="*/ 3717760 h 6858000"/>
              <a:gd name="connsiteX88" fmla="*/ 5683015 w 6128435"/>
              <a:gd name="connsiteY88" fmla="*/ 3762025 h 6858000"/>
              <a:gd name="connsiteX89" fmla="*/ 5696643 w 6128435"/>
              <a:gd name="connsiteY89" fmla="*/ 3773888 h 6858000"/>
              <a:gd name="connsiteX90" fmla="*/ 5699203 w 6128435"/>
              <a:gd name="connsiteY90" fmla="*/ 3775823 h 6858000"/>
              <a:gd name="connsiteX91" fmla="*/ 5704824 w 6128435"/>
              <a:gd name="connsiteY91" fmla="*/ 3785966 h 6858000"/>
              <a:gd name="connsiteX92" fmla="*/ 5712204 w 6128435"/>
              <a:gd name="connsiteY92" fmla="*/ 3785830 h 6858000"/>
              <a:gd name="connsiteX93" fmla="*/ 5724816 w 6128435"/>
              <a:gd name="connsiteY93" fmla="*/ 3798949 h 6858000"/>
              <a:gd name="connsiteX94" fmla="*/ 5733539 w 6128435"/>
              <a:gd name="connsiteY94" fmla="*/ 3818457 h 6858000"/>
              <a:gd name="connsiteX95" fmla="*/ 5768491 w 6128435"/>
              <a:gd name="connsiteY95" fmla="*/ 3914399 h 6858000"/>
              <a:gd name="connsiteX96" fmla="*/ 5793123 w 6128435"/>
              <a:gd name="connsiteY96" fmla="*/ 3969952 h 6858000"/>
              <a:gd name="connsiteX97" fmla="*/ 5808321 w 6128435"/>
              <a:gd name="connsiteY97" fmla="*/ 3988153 h 6858000"/>
              <a:gd name="connsiteX98" fmla="*/ 5825621 w 6128435"/>
              <a:gd name="connsiteY98" fmla="*/ 4015525 h 6858000"/>
              <a:gd name="connsiteX99" fmla="*/ 5860672 w 6128435"/>
              <a:gd name="connsiteY99" fmla="*/ 4061579 h 6858000"/>
              <a:gd name="connsiteX100" fmla="*/ 5872173 w 6128435"/>
              <a:gd name="connsiteY100" fmla="*/ 4088497 h 6858000"/>
              <a:gd name="connsiteX101" fmla="*/ 5883705 w 6128435"/>
              <a:gd name="connsiteY101" fmla="*/ 4101899 h 6858000"/>
              <a:gd name="connsiteX102" fmla="*/ 5885314 w 6128435"/>
              <a:gd name="connsiteY102" fmla="*/ 4108387 h 6858000"/>
              <a:gd name="connsiteX103" fmla="*/ 5894095 w 6128435"/>
              <a:gd name="connsiteY103" fmla="*/ 4128857 h 6858000"/>
              <a:gd name="connsiteX104" fmla="*/ 5898339 w 6128435"/>
              <a:gd name="connsiteY104" fmla="*/ 4140800 h 6858000"/>
              <a:gd name="connsiteX105" fmla="*/ 5899734 w 6128435"/>
              <a:gd name="connsiteY105" fmla="*/ 4145632 h 6858000"/>
              <a:gd name="connsiteX106" fmla="*/ 5897098 w 6128435"/>
              <a:gd name="connsiteY106" fmla="*/ 4157819 h 6858000"/>
              <a:gd name="connsiteX107" fmla="*/ 5903513 w 6128435"/>
              <a:gd name="connsiteY107" fmla="*/ 4187661 h 6858000"/>
              <a:gd name="connsiteX108" fmla="*/ 5917114 w 6128435"/>
              <a:gd name="connsiteY108" fmla="*/ 4213096 h 6858000"/>
              <a:gd name="connsiteX109" fmla="*/ 5921153 w 6128435"/>
              <a:gd name="connsiteY109" fmla="*/ 4236222 h 6858000"/>
              <a:gd name="connsiteX110" fmla="*/ 5924233 w 6128435"/>
              <a:gd name="connsiteY110" fmla="*/ 4242060 h 6858000"/>
              <a:gd name="connsiteX111" fmla="*/ 5928910 w 6128435"/>
              <a:gd name="connsiteY111" fmla="*/ 4300973 h 6858000"/>
              <a:gd name="connsiteX112" fmla="*/ 5939320 w 6128435"/>
              <a:gd name="connsiteY112" fmla="*/ 4340435 h 6858000"/>
              <a:gd name="connsiteX113" fmla="*/ 5946705 w 6128435"/>
              <a:gd name="connsiteY113" fmla="*/ 4428051 h 6858000"/>
              <a:gd name="connsiteX114" fmla="*/ 5949261 w 6128435"/>
              <a:gd name="connsiteY114" fmla="*/ 4449185 h 6858000"/>
              <a:gd name="connsiteX115" fmla="*/ 5957504 w 6128435"/>
              <a:gd name="connsiteY115" fmla="*/ 4465911 h 6858000"/>
              <a:gd name="connsiteX116" fmla="*/ 5964689 w 6128435"/>
              <a:gd name="connsiteY116" fmla="*/ 4468532 h 6858000"/>
              <a:gd name="connsiteX117" fmla="*/ 5967062 w 6128435"/>
              <a:gd name="connsiteY117" fmla="*/ 4479923 h 6858000"/>
              <a:gd name="connsiteX118" fmla="*/ 5968960 w 6128435"/>
              <a:gd name="connsiteY118" fmla="*/ 4482655 h 6858000"/>
              <a:gd name="connsiteX119" fmla="*/ 5978567 w 6128435"/>
              <a:gd name="connsiteY119" fmla="*/ 4498605 h 6858000"/>
              <a:gd name="connsiteX120" fmla="*/ 5980106 w 6128435"/>
              <a:gd name="connsiteY120" fmla="*/ 4585087 h 6858000"/>
              <a:gd name="connsiteX121" fmla="*/ 5998138 w 6128435"/>
              <a:gd name="connsiteY121" fmla="*/ 4697518 h 6858000"/>
              <a:gd name="connsiteX122" fmla="*/ 6013516 w 6128435"/>
              <a:gd name="connsiteY122" fmla="*/ 4786619 h 6858000"/>
              <a:gd name="connsiteX123" fmla="*/ 6025404 w 6128435"/>
              <a:gd name="connsiteY123" fmla="*/ 4858148 h 6858000"/>
              <a:gd name="connsiteX124" fmla="*/ 6007749 w 6128435"/>
              <a:gd name="connsiteY124" fmla="*/ 4964715 h 6858000"/>
              <a:gd name="connsiteX125" fmla="*/ 6005269 w 6128435"/>
              <a:gd name="connsiteY125" fmla="*/ 5150567 h 6858000"/>
              <a:gd name="connsiteX126" fmla="*/ 6001127 w 6128435"/>
              <a:gd name="connsiteY126" fmla="*/ 5164609 h 6858000"/>
              <a:gd name="connsiteX127" fmla="*/ 5996647 w 6128435"/>
              <a:gd name="connsiteY127" fmla="*/ 5185640 h 6858000"/>
              <a:gd name="connsiteX128" fmla="*/ 5998514 w 6128435"/>
              <a:gd name="connsiteY128" fmla="*/ 5189673 h 6858000"/>
              <a:gd name="connsiteX129" fmla="*/ 5995970 w 6128435"/>
              <a:gd name="connsiteY129" fmla="*/ 5221547 h 6858000"/>
              <a:gd name="connsiteX130" fmla="*/ 5997218 w 6128435"/>
              <a:gd name="connsiteY130" fmla="*/ 5222031 h 6858000"/>
              <a:gd name="connsiteX131" fmla="*/ 6002116 w 6128435"/>
              <a:gd name="connsiteY131" fmla="*/ 5231223 h 6858000"/>
              <a:gd name="connsiteX132" fmla="*/ 6008541 w 6128435"/>
              <a:gd name="connsiteY132" fmla="*/ 5248680 h 6858000"/>
              <a:gd name="connsiteX133" fmla="*/ 6039260 w 6128435"/>
              <a:gd name="connsiteY133" fmla="*/ 5289518 h 6858000"/>
              <a:gd name="connsiteX134" fmla="*/ 6036748 w 6128435"/>
              <a:gd name="connsiteY134" fmla="*/ 5322752 h 6858000"/>
              <a:gd name="connsiteX135" fmla="*/ 6036943 w 6128435"/>
              <a:gd name="connsiteY135" fmla="*/ 5329480 h 6858000"/>
              <a:gd name="connsiteX136" fmla="*/ 6037236 w 6128435"/>
              <a:gd name="connsiteY136" fmla="*/ 5329634 h 6858000"/>
              <a:gd name="connsiteX137" fmla="*/ 6038019 w 6128435"/>
              <a:gd name="connsiteY137" fmla="*/ 5336764 h 6858000"/>
              <a:gd name="connsiteX138" fmla="*/ 6037298 w 6128435"/>
              <a:gd name="connsiteY138" fmla="*/ 5341753 h 6858000"/>
              <a:gd name="connsiteX139" fmla="*/ 6037677 w 6128435"/>
              <a:gd name="connsiteY139" fmla="*/ 5354807 h 6858000"/>
              <a:gd name="connsiteX140" fmla="*/ 6039728 w 6128435"/>
              <a:gd name="connsiteY140" fmla="*/ 5359416 h 6858000"/>
              <a:gd name="connsiteX141" fmla="*/ 6043311 w 6128435"/>
              <a:gd name="connsiteY141" fmla="*/ 5361407 h 6858000"/>
              <a:gd name="connsiteX142" fmla="*/ 6042954 w 6128435"/>
              <a:gd name="connsiteY142" fmla="*/ 5362576 h 6858000"/>
              <a:gd name="connsiteX143" fmla="*/ 6053435 w 6128435"/>
              <a:gd name="connsiteY143" fmla="*/ 5387547 h 6858000"/>
              <a:gd name="connsiteX144" fmla="*/ 6065933 w 6128435"/>
              <a:gd name="connsiteY144" fmla="*/ 5443002 h 6858000"/>
              <a:gd name="connsiteX145" fmla="*/ 6068640 w 6128435"/>
              <a:gd name="connsiteY145" fmla="*/ 5474503 h 6858000"/>
              <a:gd name="connsiteX146" fmla="*/ 6080922 w 6128435"/>
              <a:gd name="connsiteY146" fmla="*/ 5561070 h 6858000"/>
              <a:gd name="connsiteX147" fmla="*/ 6096949 w 6128435"/>
              <a:gd name="connsiteY147" fmla="*/ 5648179 h 6858000"/>
              <a:gd name="connsiteX148" fmla="*/ 6125703 w 6128435"/>
              <a:gd name="connsiteY148" fmla="*/ 5692894 h 6858000"/>
              <a:gd name="connsiteX149" fmla="*/ 6126670 w 6128435"/>
              <a:gd name="connsiteY149" fmla="*/ 5697882 h 6858000"/>
              <a:gd name="connsiteX150" fmla="*/ 6124061 w 6128435"/>
              <a:gd name="connsiteY150" fmla="*/ 5710294 h 6858000"/>
              <a:gd name="connsiteX151" fmla="*/ 6122213 w 6128435"/>
              <a:gd name="connsiteY151" fmla="*/ 5714762 h 6858000"/>
              <a:gd name="connsiteX152" fmla="*/ 6121353 w 6128435"/>
              <a:gd name="connsiteY152" fmla="*/ 5721725 h 6858000"/>
              <a:gd name="connsiteX153" fmla="*/ 6121607 w 6128435"/>
              <a:gd name="connsiteY153" fmla="*/ 5721959 h 6858000"/>
              <a:gd name="connsiteX154" fmla="*/ 6120262 w 6128435"/>
              <a:gd name="connsiteY154" fmla="*/ 5728358 h 6858000"/>
              <a:gd name="connsiteX155" fmla="*/ 6110194 w 6128435"/>
              <a:gd name="connsiteY155" fmla="*/ 5758853 h 6858000"/>
              <a:gd name="connsiteX156" fmla="*/ 6127519 w 6128435"/>
              <a:gd name="connsiteY156" fmla="*/ 5865775 h 6858000"/>
              <a:gd name="connsiteX157" fmla="*/ 6128435 w 6128435"/>
              <a:gd name="connsiteY157" fmla="*/ 5870164 h 6858000"/>
              <a:gd name="connsiteX158" fmla="*/ 6119217 w 6128435"/>
              <a:gd name="connsiteY158" fmla="*/ 5888542 h 6858000"/>
              <a:gd name="connsiteX159" fmla="*/ 6115966 w 6128435"/>
              <a:gd name="connsiteY159" fmla="*/ 5898387 h 6858000"/>
              <a:gd name="connsiteX160" fmla="*/ 6111924 w 6128435"/>
              <a:gd name="connsiteY160" fmla="*/ 5900444 h 6858000"/>
              <a:gd name="connsiteX161" fmla="*/ 6108716 w 6128435"/>
              <a:gd name="connsiteY161" fmla="*/ 5915345 h 6858000"/>
              <a:gd name="connsiteX162" fmla="*/ 6109524 w 6128435"/>
              <a:gd name="connsiteY162" fmla="*/ 5917328 h 6858000"/>
              <a:gd name="connsiteX163" fmla="*/ 6102493 w 6128435"/>
              <a:gd name="connsiteY163" fmla="*/ 5928602 h 6858000"/>
              <a:gd name="connsiteX164" fmla="*/ 6056863 w 6128435"/>
              <a:gd name="connsiteY164" fmla="*/ 6000643 h 6858000"/>
              <a:gd name="connsiteX165" fmla="*/ 6045436 w 6128435"/>
              <a:gd name="connsiteY165" fmla="*/ 6124480 h 6858000"/>
              <a:gd name="connsiteX166" fmla="*/ 6030489 w 6128435"/>
              <a:gd name="connsiteY166" fmla="*/ 6317666 h 6858000"/>
              <a:gd name="connsiteX167" fmla="*/ 6007492 w 6128435"/>
              <a:gd name="connsiteY167" fmla="*/ 6440818 h 6858000"/>
              <a:gd name="connsiteX168" fmla="*/ 6009467 w 6128435"/>
              <a:gd name="connsiteY168" fmla="*/ 6487076 h 6858000"/>
              <a:gd name="connsiteX169" fmla="*/ 5995064 w 6128435"/>
              <a:gd name="connsiteY169" fmla="*/ 6540791 h 6858000"/>
              <a:gd name="connsiteX170" fmla="*/ 5996309 w 6128435"/>
              <a:gd name="connsiteY170" fmla="*/ 6543961 h 6858000"/>
              <a:gd name="connsiteX171" fmla="*/ 5996048 w 6128435"/>
              <a:gd name="connsiteY171" fmla="*/ 6555444 h 6858000"/>
              <a:gd name="connsiteX172" fmla="*/ 6002524 w 6128435"/>
              <a:gd name="connsiteY172" fmla="*/ 6560188 h 6858000"/>
              <a:gd name="connsiteX173" fmla="*/ 6006823 w 6128435"/>
              <a:gd name="connsiteY173" fmla="*/ 6578546 h 6858000"/>
              <a:gd name="connsiteX174" fmla="*/ 6004510 w 6128435"/>
              <a:gd name="connsiteY174" fmla="*/ 6599256 h 6858000"/>
              <a:gd name="connsiteX175" fmla="*/ 5986207 w 6128435"/>
              <a:gd name="connsiteY175" fmla="*/ 6695855 h 6858000"/>
              <a:gd name="connsiteX176" fmla="*/ 5979428 w 6128435"/>
              <a:gd name="connsiteY176" fmla="*/ 6754678 h 6858000"/>
              <a:gd name="connsiteX177" fmla="*/ 5983398 w 6128435"/>
              <a:gd name="connsiteY177" fmla="*/ 6778641 h 6858000"/>
              <a:gd name="connsiteX178" fmla="*/ 5984543 w 6128435"/>
              <a:gd name="connsiteY178" fmla="*/ 6811016 h 6858000"/>
              <a:gd name="connsiteX179" fmla="*/ 5981802 w 6128435"/>
              <a:gd name="connsiteY179" fmla="*/ 6838578 h 6858000"/>
              <a:gd name="connsiteX180" fmla="*/ 5979671 w 6128435"/>
              <a:gd name="connsiteY180" fmla="*/ 6858000 h 6858000"/>
              <a:gd name="connsiteX181" fmla="*/ 0 w 6128435"/>
              <a:gd name="connsiteY181" fmla="*/ 6858000 h 6858000"/>
              <a:gd name="connsiteX182" fmla="*/ 0 w 6128435"/>
              <a:gd name="connsiteY18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270636 w 6128435"/>
              <a:gd name="connsiteY54" fmla="*/ 2472481 h 6858000"/>
              <a:gd name="connsiteX55" fmla="*/ 5307538 w 6128435"/>
              <a:gd name="connsiteY55" fmla="*/ 2514685 h 6858000"/>
              <a:gd name="connsiteX56" fmla="*/ 5337604 w 6128435"/>
              <a:gd name="connsiteY56" fmla="*/ 2597632 h 6858000"/>
              <a:gd name="connsiteX57" fmla="*/ 5407503 w 6128435"/>
              <a:gd name="connsiteY57" fmla="*/ 2786290 h 6858000"/>
              <a:gd name="connsiteX58" fmla="*/ 5407356 w 6128435"/>
              <a:gd name="connsiteY58" fmla="*/ 2787545 h 6858000"/>
              <a:gd name="connsiteX59" fmla="*/ 5411130 w 6128435"/>
              <a:gd name="connsiteY59" fmla="*/ 2788640 h 6858000"/>
              <a:gd name="connsiteX60" fmla="*/ 5416439 w 6128435"/>
              <a:gd name="connsiteY60" fmla="*/ 2805666 h 6858000"/>
              <a:gd name="connsiteX61" fmla="*/ 5416589 w 6128435"/>
              <a:gd name="connsiteY61" fmla="*/ 2810822 h 6858000"/>
              <a:gd name="connsiteX62" fmla="*/ 5418542 w 6128435"/>
              <a:gd name="connsiteY62" fmla="*/ 2817745 h 6858000"/>
              <a:gd name="connsiteX63" fmla="*/ 5418847 w 6128435"/>
              <a:gd name="connsiteY63" fmla="*/ 2817825 h 6858000"/>
              <a:gd name="connsiteX64" fmla="*/ 5423364 w 6128435"/>
              <a:gd name="connsiteY64" fmla="*/ 2858292 h 6858000"/>
              <a:gd name="connsiteX65" fmla="*/ 5479298 w 6128435"/>
              <a:gd name="connsiteY65" fmla="*/ 2947791 h 6858000"/>
              <a:gd name="connsiteX66" fmla="*/ 5481770 w 6128435"/>
              <a:gd name="connsiteY66" fmla="*/ 2951352 h 6858000"/>
              <a:gd name="connsiteX67" fmla="*/ 5481013 w 6128435"/>
              <a:gd name="connsiteY67" fmla="*/ 2973461 h 6858000"/>
              <a:gd name="connsiteX68" fmla="*/ 5482045 w 6128435"/>
              <a:gd name="connsiteY68" fmla="*/ 2984371 h 6858000"/>
              <a:gd name="connsiteX69" fmla="*/ 5479405 w 6128435"/>
              <a:gd name="connsiteY69" fmla="*/ 2988507 h 6858000"/>
              <a:gd name="connsiteX70" fmla="*/ 5482415 w 6128435"/>
              <a:gd name="connsiteY70" fmla="*/ 3004079 h 6858000"/>
              <a:gd name="connsiteX71" fmla="*/ 5483865 w 6128435"/>
              <a:gd name="connsiteY71" fmla="*/ 3005467 h 6858000"/>
              <a:gd name="connsiteX72" fmla="*/ 5482236 w 6128435"/>
              <a:gd name="connsiteY72" fmla="*/ 3019791 h 6858000"/>
              <a:gd name="connsiteX73" fmla="*/ 5475895 w 6128435"/>
              <a:gd name="connsiteY73" fmla="*/ 3033578 h 6858000"/>
              <a:gd name="connsiteX74" fmla="*/ 5477595 w 6128435"/>
              <a:gd name="connsiteY74" fmla="*/ 3250534 h 6858000"/>
              <a:gd name="connsiteX75" fmla="*/ 5532836 w 6128435"/>
              <a:gd name="connsiteY75" fmla="*/ 3353840 h 6858000"/>
              <a:gd name="connsiteX76" fmla="*/ 5561229 w 6128435"/>
              <a:gd name="connsiteY76" fmla="*/ 3395784 h 6858000"/>
              <a:gd name="connsiteX77" fmla="*/ 5589758 w 6128435"/>
              <a:gd name="connsiteY77" fmla="*/ 3506453 h 6858000"/>
              <a:gd name="connsiteX78" fmla="*/ 5596144 w 6128435"/>
              <a:gd name="connsiteY78" fmla="*/ 3534624 h 6858000"/>
              <a:gd name="connsiteX79" fmla="*/ 5597750 w 6128435"/>
              <a:gd name="connsiteY79" fmla="*/ 3534129 h 6858000"/>
              <a:gd name="connsiteX80" fmla="*/ 5599700 w 6128435"/>
              <a:gd name="connsiteY80" fmla="*/ 3547221 h 6858000"/>
              <a:gd name="connsiteX81" fmla="*/ 5615031 w 6128435"/>
              <a:gd name="connsiteY81" fmla="*/ 3557482 h 6858000"/>
              <a:gd name="connsiteX82" fmla="*/ 5618377 w 6128435"/>
              <a:gd name="connsiteY82" fmla="*/ 3588431 h 6858000"/>
              <a:gd name="connsiteX83" fmla="*/ 5612155 w 6128435"/>
              <a:gd name="connsiteY83" fmla="*/ 3589869 h 6858000"/>
              <a:gd name="connsiteX84" fmla="*/ 5620843 w 6128435"/>
              <a:gd name="connsiteY84" fmla="*/ 3606745 h 6858000"/>
              <a:gd name="connsiteX85" fmla="*/ 5655472 w 6128435"/>
              <a:gd name="connsiteY85" fmla="*/ 3678877 h 6858000"/>
              <a:gd name="connsiteX86" fmla="*/ 5680448 w 6128435"/>
              <a:gd name="connsiteY86" fmla="*/ 3717760 h 6858000"/>
              <a:gd name="connsiteX87" fmla="*/ 5683015 w 6128435"/>
              <a:gd name="connsiteY87" fmla="*/ 3762025 h 6858000"/>
              <a:gd name="connsiteX88" fmla="*/ 5696643 w 6128435"/>
              <a:gd name="connsiteY88" fmla="*/ 3773888 h 6858000"/>
              <a:gd name="connsiteX89" fmla="*/ 5699203 w 6128435"/>
              <a:gd name="connsiteY89" fmla="*/ 3775823 h 6858000"/>
              <a:gd name="connsiteX90" fmla="*/ 5704824 w 6128435"/>
              <a:gd name="connsiteY90" fmla="*/ 3785966 h 6858000"/>
              <a:gd name="connsiteX91" fmla="*/ 5712204 w 6128435"/>
              <a:gd name="connsiteY91" fmla="*/ 3785830 h 6858000"/>
              <a:gd name="connsiteX92" fmla="*/ 5724816 w 6128435"/>
              <a:gd name="connsiteY92" fmla="*/ 3798949 h 6858000"/>
              <a:gd name="connsiteX93" fmla="*/ 5733539 w 6128435"/>
              <a:gd name="connsiteY93" fmla="*/ 3818457 h 6858000"/>
              <a:gd name="connsiteX94" fmla="*/ 5768491 w 6128435"/>
              <a:gd name="connsiteY94" fmla="*/ 3914399 h 6858000"/>
              <a:gd name="connsiteX95" fmla="*/ 5793123 w 6128435"/>
              <a:gd name="connsiteY95" fmla="*/ 3969952 h 6858000"/>
              <a:gd name="connsiteX96" fmla="*/ 5808321 w 6128435"/>
              <a:gd name="connsiteY96" fmla="*/ 3988153 h 6858000"/>
              <a:gd name="connsiteX97" fmla="*/ 5825621 w 6128435"/>
              <a:gd name="connsiteY97" fmla="*/ 4015525 h 6858000"/>
              <a:gd name="connsiteX98" fmla="*/ 5860672 w 6128435"/>
              <a:gd name="connsiteY98" fmla="*/ 4061579 h 6858000"/>
              <a:gd name="connsiteX99" fmla="*/ 5872173 w 6128435"/>
              <a:gd name="connsiteY99" fmla="*/ 4088497 h 6858000"/>
              <a:gd name="connsiteX100" fmla="*/ 5883705 w 6128435"/>
              <a:gd name="connsiteY100" fmla="*/ 4101899 h 6858000"/>
              <a:gd name="connsiteX101" fmla="*/ 5885314 w 6128435"/>
              <a:gd name="connsiteY101" fmla="*/ 4108387 h 6858000"/>
              <a:gd name="connsiteX102" fmla="*/ 5894095 w 6128435"/>
              <a:gd name="connsiteY102" fmla="*/ 4128857 h 6858000"/>
              <a:gd name="connsiteX103" fmla="*/ 5898339 w 6128435"/>
              <a:gd name="connsiteY103" fmla="*/ 4140800 h 6858000"/>
              <a:gd name="connsiteX104" fmla="*/ 5899734 w 6128435"/>
              <a:gd name="connsiteY104" fmla="*/ 4145632 h 6858000"/>
              <a:gd name="connsiteX105" fmla="*/ 5897098 w 6128435"/>
              <a:gd name="connsiteY105" fmla="*/ 4157819 h 6858000"/>
              <a:gd name="connsiteX106" fmla="*/ 5903513 w 6128435"/>
              <a:gd name="connsiteY106" fmla="*/ 4187661 h 6858000"/>
              <a:gd name="connsiteX107" fmla="*/ 5917114 w 6128435"/>
              <a:gd name="connsiteY107" fmla="*/ 4213096 h 6858000"/>
              <a:gd name="connsiteX108" fmla="*/ 5921153 w 6128435"/>
              <a:gd name="connsiteY108" fmla="*/ 4236222 h 6858000"/>
              <a:gd name="connsiteX109" fmla="*/ 5924233 w 6128435"/>
              <a:gd name="connsiteY109" fmla="*/ 4242060 h 6858000"/>
              <a:gd name="connsiteX110" fmla="*/ 5928910 w 6128435"/>
              <a:gd name="connsiteY110" fmla="*/ 4300973 h 6858000"/>
              <a:gd name="connsiteX111" fmla="*/ 5939320 w 6128435"/>
              <a:gd name="connsiteY111" fmla="*/ 4340435 h 6858000"/>
              <a:gd name="connsiteX112" fmla="*/ 5946705 w 6128435"/>
              <a:gd name="connsiteY112" fmla="*/ 4428051 h 6858000"/>
              <a:gd name="connsiteX113" fmla="*/ 5949261 w 6128435"/>
              <a:gd name="connsiteY113" fmla="*/ 4449185 h 6858000"/>
              <a:gd name="connsiteX114" fmla="*/ 5957504 w 6128435"/>
              <a:gd name="connsiteY114" fmla="*/ 4465911 h 6858000"/>
              <a:gd name="connsiteX115" fmla="*/ 5964689 w 6128435"/>
              <a:gd name="connsiteY115" fmla="*/ 4468532 h 6858000"/>
              <a:gd name="connsiteX116" fmla="*/ 5967062 w 6128435"/>
              <a:gd name="connsiteY116" fmla="*/ 4479923 h 6858000"/>
              <a:gd name="connsiteX117" fmla="*/ 5968960 w 6128435"/>
              <a:gd name="connsiteY117" fmla="*/ 4482655 h 6858000"/>
              <a:gd name="connsiteX118" fmla="*/ 5978567 w 6128435"/>
              <a:gd name="connsiteY118" fmla="*/ 4498605 h 6858000"/>
              <a:gd name="connsiteX119" fmla="*/ 5980106 w 6128435"/>
              <a:gd name="connsiteY119" fmla="*/ 4585087 h 6858000"/>
              <a:gd name="connsiteX120" fmla="*/ 5998138 w 6128435"/>
              <a:gd name="connsiteY120" fmla="*/ 4697518 h 6858000"/>
              <a:gd name="connsiteX121" fmla="*/ 6013516 w 6128435"/>
              <a:gd name="connsiteY121" fmla="*/ 4786619 h 6858000"/>
              <a:gd name="connsiteX122" fmla="*/ 6025404 w 6128435"/>
              <a:gd name="connsiteY122" fmla="*/ 4858148 h 6858000"/>
              <a:gd name="connsiteX123" fmla="*/ 6007749 w 6128435"/>
              <a:gd name="connsiteY123" fmla="*/ 4964715 h 6858000"/>
              <a:gd name="connsiteX124" fmla="*/ 6005269 w 6128435"/>
              <a:gd name="connsiteY124" fmla="*/ 5150567 h 6858000"/>
              <a:gd name="connsiteX125" fmla="*/ 6001127 w 6128435"/>
              <a:gd name="connsiteY125" fmla="*/ 5164609 h 6858000"/>
              <a:gd name="connsiteX126" fmla="*/ 5996647 w 6128435"/>
              <a:gd name="connsiteY126" fmla="*/ 5185640 h 6858000"/>
              <a:gd name="connsiteX127" fmla="*/ 5998514 w 6128435"/>
              <a:gd name="connsiteY127" fmla="*/ 5189673 h 6858000"/>
              <a:gd name="connsiteX128" fmla="*/ 5995970 w 6128435"/>
              <a:gd name="connsiteY128" fmla="*/ 5221547 h 6858000"/>
              <a:gd name="connsiteX129" fmla="*/ 5997218 w 6128435"/>
              <a:gd name="connsiteY129" fmla="*/ 5222031 h 6858000"/>
              <a:gd name="connsiteX130" fmla="*/ 6002116 w 6128435"/>
              <a:gd name="connsiteY130" fmla="*/ 5231223 h 6858000"/>
              <a:gd name="connsiteX131" fmla="*/ 6008541 w 6128435"/>
              <a:gd name="connsiteY131" fmla="*/ 5248680 h 6858000"/>
              <a:gd name="connsiteX132" fmla="*/ 6039260 w 6128435"/>
              <a:gd name="connsiteY132" fmla="*/ 5289518 h 6858000"/>
              <a:gd name="connsiteX133" fmla="*/ 6036748 w 6128435"/>
              <a:gd name="connsiteY133" fmla="*/ 5322752 h 6858000"/>
              <a:gd name="connsiteX134" fmla="*/ 6036943 w 6128435"/>
              <a:gd name="connsiteY134" fmla="*/ 5329480 h 6858000"/>
              <a:gd name="connsiteX135" fmla="*/ 6037236 w 6128435"/>
              <a:gd name="connsiteY135" fmla="*/ 5329634 h 6858000"/>
              <a:gd name="connsiteX136" fmla="*/ 6038019 w 6128435"/>
              <a:gd name="connsiteY136" fmla="*/ 5336764 h 6858000"/>
              <a:gd name="connsiteX137" fmla="*/ 6037298 w 6128435"/>
              <a:gd name="connsiteY137" fmla="*/ 5341753 h 6858000"/>
              <a:gd name="connsiteX138" fmla="*/ 6037677 w 6128435"/>
              <a:gd name="connsiteY138" fmla="*/ 5354807 h 6858000"/>
              <a:gd name="connsiteX139" fmla="*/ 6039728 w 6128435"/>
              <a:gd name="connsiteY139" fmla="*/ 5359416 h 6858000"/>
              <a:gd name="connsiteX140" fmla="*/ 6043311 w 6128435"/>
              <a:gd name="connsiteY140" fmla="*/ 5361407 h 6858000"/>
              <a:gd name="connsiteX141" fmla="*/ 6042954 w 6128435"/>
              <a:gd name="connsiteY141" fmla="*/ 5362576 h 6858000"/>
              <a:gd name="connsiteX142" fmla="*/ 6053435 w 6128435"/>
              <a:gd name="connsiteY142" fmla="*/ 5387547 h 6858000"/>
              <a:gd name="connsiteX143" fmla="*/ 6065933 w 6128435"/>
              <a:gd name="connsiteY143" fmla="*/ 5443002 h 6858000"/>
              <a:gd name="connsiteX144" fmla="*/ 6068640 w 6128435"/>
              <a:gd name="connsiteY144" fmla="*/ 5474503 h 6858000"/>
              <a:gd name="connsiteX145" fmla="*/ 6080922 w 6128435"/>
              <a:gd name="connsiteY145" fmla="*/ 5561070 h 6858000"/>
              <a:gd name="connsiteX146" fmla="*/ 6096949 w 6128435"/>
              <a:gd name="connsiteY146" fmla="*/ 5648179 h 6858000"/>
              <a:gd name="connsiteX147" fmla="*/ 6125703 w 6128435"/>
              <a:gd name="connsiteY147" fmla="*/ 5692894 h 6858000"/>
              <a:gd name="connsiteX148" fmla="*/ 6126670 w 6128435"/>
              <a:gd name="connsiteY148" fmla="*/ 5697882 h 6858000"/>
              <a:gd name="connsiteX149" fmla="*/ 6124061 w 6128435"/>
              <a:gd name="connsiteY149" fmla="*/ 5710294 h 6858000"/>
              <a:gd name="connsiteX150" fmla="*/ 6122213 w 6128435"/>
              <a:gd name="connsiteY150" fmla="*/ 5714762 h 6858000"/>
              <a:gd name="connsiteX151" fmla="*/ 6121353 w 6128435"/>
              <a:gd name="connsiteY151" fmla="*/ 5721725 h 6858000"/>
              <a:gd name="connsiteX152" fmla="*/ 6121607 w 6128435"/>
              <a:gd name="connsiteY152" fmla="*/ 5721959 h 6858000"/>
              <a:gd name="connsiteX153" fmla="*/ 6120262 w 6128435"/>
              <a:gd name="connsiteY153" fmla="*/ 5728358 h 6858000"/>
              <a:gd name="connsiteX154" fmla="*/ 6110194 w 6128435"/>
              <a:gd name="connsiteY154" fmla="*/ 5758853 h 6858000"/>
              <a:gd name="connsiteX155" fmla="*/ 6127519 w 6128435"/>
              <a:gd name="connsiteY155" fmla="*/ 5865775 h 6858000"/>
              <a:gd name="connsiteX156" fmla="*/ 6128435 w 6128435"/>
              <a:gd name="connsiteY156" fmla="*/ 5870164 h 6858000"/>
              <a:gd name="connsiteX157" fmla="*/ 6119217 w 6128435"/>
              <a:gd name="connsiteY157" fmla="*/ 5888542 h 6858000"/>
              <a:gd name="connsiteX158" fmla="*/ 6115966 w 6128435"/>
              <a:gd name="connsiteY158" fmla="*/ 5898387 h 6858000"/>
              <a:gd name="connsiteX159" fmla="*/ 6111924 w 6128435"/>
              <a:gd name="connsiteY159" fmla="*/ 5900444 h 6858000"/>
              <a:gd name="connsiteX160" fmla="*/ 6108716 w 6128435"/>
              <a:gd name="connsiteY160" fmla="*/ 5915345 h 6858000"/>
              <a:gd name="connsiteX161" fmla="*/ 6109524 w 6128435"/>
              <a:gd name="connsiteY161" fmla="*/ 5917328 h 6858000"/>
              <a:gd name="connsiteX162" fmla="*/ 6102493 w 6128435"/>
              <a:gd name="connsiteY162" fmla="*/ 5928602 h 6858000"/>
              <a:gd name="connsiteX163" fmla="*/ 6056863 w 6128435"/>
              <a:gd name="connsiteY163" fmla="*/ 6000643 h 6858000"/>
              <a:gd name="connsiteX164" fmla="*/ 6045436 w 6128435"/>
              <a:gd name="connsiteY164" fmla="*/ 6124480 h 6858000"/>
              <a:gd name="connsiteX165" fmla="*/ 6030489 w 6128435"/>
              <a:gd name="connsiteY165" fmla="*/ 6317666 h 6858000"/>
              <a:gd name="connsiteX166" fmla="*/ 6007492 w 6128435"/>
              <a:gd name="connsiteY166" fmla="*/ 6440818 h 6858000"/>
              <a:gd name="connsiteX167" fmla="*/ 6009467 w 6128435"/>
              <a:gd name="connsiteY167" fmla="*/ 6487076 h 6858000"/>
              <a:gd name="connsiteX168" fmla="*/ 5995064 w 6128435"/>
              <a:gd name="connsiteY168" fmla="*/ 6540791 h 6858000"/>
              <a:gd name="connsiteX169" fmla="*/ 5996309 w 6128435"/>
              <a:gd name="connsiteY169" fmla="*/ 6543961 h 6858000"/>
              <a:gd name="connsiteX170" fmla="*/ 5996048 w 6128435"/>
              <a:gd name="connsiteY170" fmla="*/ 6555444 h 6858000"/>
              <a:gd name="connsiteX171" fmla="*/ 6002524 w 6128435"/>
              <a:gd name="connsiteY171" fmla="*/ 6560188 h 6858000"/>
              <a:gd name="connsiteX172" fmla="*/ 6006823 w 6128435"/>
              <a:gd name="connsiteY172" fmla="*/ 6578546 h 6858000"/>
              <a:gd name="connsiteX173" fmla="*/ 6004510 w 6128435"/>
              <a:gd name="connsiteY173" fmla="*/ 6599256 h 6858000"/>
              <a:gd name="connsiteX174" fmla="*/ 5986207 w 6128435"/>
              <a:gd name="connsiteY174" fmla="*/ 6695855 h 6858000"/>
              <a:gd name="connsiteX175" fmla="*/ 5979428 w 6128435"/>
              <a:gd name="connsiteY175" fmla="*/ 6754678 h 6858000"/>
              <a:gd name="connsiteX176" fmla="*/ 5983398 w 6128435"/>
              <a:gd name="connsiteY176" fmla="*/ 6778641 h 6858000"/>
              <a:gd name="connsiteX177" fmla="*/ 5984543 w 6128435"/>
              <a:gd name="connsiteY177" fmla="*/ 6811016 h 6858000"/>
              <a:gd name="connsiteX178" fmla="*/ 5981802 w 6128435"/>
              <a:gd name="connsiteY178" fmla="*/ 6838578 h 6858000"/>
              <a:gd name="connsiteX179" fmla="*/ 5979671 w 6128435"/>
              <a:gd name="connsiteY179" fmla="*/ 6858000 h 6858000"/>
              <a:gd name="connsiteX180" fmla="*/ 0 w 6128435"/>
              <a:gd name="connsiteY180" fmla="*/ 6858000 h 6858000"/>
              <a:gd name="connsiteX181" fmla="*/ 0 w 6128435"/>
              <a:gd name="connsiteY18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307538 w 6128435"/>
              <a:gd name="connsiteY54" fmla="*/ 2514685 h 6858000"/>
              <a:gd name="connsiteX55" fmla="*/ 5337604 w 6128435"/>
              <a:gd name="connsiteY55" fmla="*/ 2597632 h 6858000"/>
              <a:gd name="connsiteX56" fmla="*/ 5407503 w 6128435"/>
              <a:gd name="connsiteY56" fmla="*/ 2786290 h 6858000"/>
              <a:gd name="connsiteX57" fmla="*/ 5407356 w 6128435"/>
              <a:gd name="connsiteY57" fmla="*/ 2787545 h 6858000"/>
              <a:gd name="connsiteX58" fmla="*/ 5411130 w 6128435"/>
              <a:gd name="connsiteY58" fmla="*/ 2788640 h 6858000"/>
              <a:gd name="connsiteX59" fmla="*/ 5416439 w 6128435"/>
              <a:gd name="connsiteY59" fmla="*/ 2805666 h 6858000"/>
              <a:gd name="connsiteX60" fmla="*/ 5416589 w 6128435"/>
              <a:gd name="connsiteY60" fmla="*/ 2810822 h 6858000"/>
              <a:gd name="connsiteX61" fmla="*/ 5418542 w 6128435"/>
              <a:gd name="connsiteY61" fmla="*/ 2817745 h 6858000"/>
              <a:gd name="connsiteX62" fmla="*/ 5418847 w 6128435"/>
              <a:gd name="connsiteY62" fmla="*/ 2817825 h 6858000"/>
              <a:gd name="connsiteX63" fmla="*/ 5423364 w 6128435"/>
              <a:gd name="connsiteY63" fmla="*/ 2858292 h 6858000"/>
              <a:gd name="connsiteX64" fmla="*/ 5479298 w 6128435"/>
              <a:gd name="connsiteY64" fmla="*/ 2947791 h 6858000"/>
              <a:gd name="connsiteX65" fmla="*/ 5481770 w 6128435"/>
              <a:gd name="connsiteY65" fmla="*/ 2951352 h 6858000"/>
              <a:gd name="connsiteX66" fmla="*/ 5481013 w 6128435"/>
              <a:gd name="connsiteY66" fmla="*/ 2973461 h 6858000"/>
              <a:gd name="connsiteX67" fmla="*/ 5482045 w 6128435"/>
              <a:gd name="connsiteY67" fmla="*/ 2984371 h 6858000"/>
              <a:gd name="connsiteX68" fmla="*/ 5479405 w 6128435"/>
              <a:gd name="connsiteY68" fmla="*/ 2988507 h 6858000"/>
              <a:gd name="connsiteX69" fmla="*/ 5482415 w 6128435"/>
              <a:gd name="connsiteY69" fmla="*/ 3004079 h 6858000"/>
              <a:gd name="connsiteX70" fmla="*/ 5483865 w 6128435"/>
              <a:gd name="connsiteY70" fmla="*/ 3005467 h 6858000"/>
              <a:gd name="connsiteX71" fmla="*/ 5482236 w 6128435"/>
              <a:gd name="connsiteY71" fmla="*/ 3019791 h 6858000"/>
              <a:gd name="connsiteX72" fmla="*/ 5475895 w 6128435"/>
              <a:gd name="connsiteY72" fmla="*/ 3033578 h 6858000"/>
              <a:gd name="connsiteX73" fmla="*/ 5477595 w 6128435"/>
              <a:gd name="connsiteY73" fmla="*/ 3250534 h 6858000"/>
              <a:gd name="connsiteX74" fmla="*/ 5532836 w 6128435"/>
              <a:gd name="connsiteY74" fmla="*/ 3353840 h 6858000"/>
              <a:gd name="connsiteX75" fmla="*/ 5561229 w 6128435"/>
              <a:gd name="connsiteY75" fmla="*/ 3395784 h 6858000"/>
              <a:gd name="connsiteX76" fmla="*/ 5589758 w 6128435"/>
              <a:gd name="connsiteY76" fmla="*/ 3506453 h 6858000"/>
              <a:gd name="connsiteX77" fmla="*/ 5596144 w 6128435"/>
              <a:gd name="connsiteY77" fmla="*/ 3534624 h 6858000"/>
              <a:gd name="connsiteX78" fmla="*/ 5597750 w 6128435"/>
              <a:gd name="connsiteY78" fmla="*/ 3534129 h 6858000"/>
              <a:gd name="connsiteX79" fmla="*/ 5599700 w 6128435"/>
              <a:gd name="connsiteY79" fmla="*/ 3547221 h 6858000"/>
              <a:gd name="connsiteX80" fmla="*/ 5615031 w 6128435"/>
              <a:gd name="connsiteY80" fmla="*/ 3557482 h 6858000"/>
              <a:gd name="connsiteX81" fmla="*/ 5618377 w 6128435"/>
              <a:gd name="connsiteY81" fmla="*/ 3588431 h 6858000"/>
              <a:gd name="connsiteX82" fmla="*/ 5612155 w 6128435"/>
              <a:gd name="connsiteY82" fmla="*/ 3589869 h 6858000"/>
              <a:gd name="connsiteX83" fmla="*/ 5620843 w 6128435"/>
              <a:gd name="connsiteY83" fmla="*/ 3606745 h 6858000"/>
              <a:gd name="connsiteX84" fmla="*/ 5655472 w 6128435"/>
              <a:gd name="connsiteY84" fmla="*/ 3678877 h 6858000"/>
              <a:gd name="connsiteX85" fmla="*/ 5680448 w 6128435"/>
              <a:gd name="connsiteY85" fmla="*/ 3717760 h 6858000"/>
              <a:gd name="connsiteX86" fmla="*/ 5683015 w 6128435"/>
              <a:gd name="connsiteY86" fmla="*/ 3762025 h 6858000"/>
              <a:gd name="connsiteX87" fmla="*/ 5696643 w 6128435"/>
              <a:gd name="connsiteY87" fmla="*/ 3773888 h 6858000"/>
              <a:gd name="connsiteX88" fmla="*/ 5699203 w 6128435"/>
              <a:gd name="connsiteY88" fmla="*/ 3775823 h 6858000"/>
              <a:gd name="connsiteX89" fmla="*/ 5704824 w 6128435"/>
              <a:gd name="connsiteY89" fmla="*/ 3785966 h 6858000"/>
              <a:gd name="connsiteX90" fmla="*/ 5712204 w 6128435"/>
              <a:gd name="connsiteY90" fmla="*/ 3785830 h 6858000"/>
              <a:gd name="connsiteX91" fmla="*/ 5724816 w 6128435"/>
              <a:gd name="connsiteY91" fmla="*/ 3798949 h 6858000"/>
              <a:gd name="connsiteX92" fmla="*/ 5733539 w 6128435"/>
              <a:gd name="connsiteY92" fmla="*/ 3818457 h 6858000"/>
              <a:gd name="connsiteX93" fmla="*/ 5768491 w 6128435"/>
              <a:gd name="connsiteY93" fmla="*/ 3914399 h 6858000"/>
              <a:gd name="connsiteX94" fmla="*/ 5793123 w 6128435"/>
              <a:gd name="connsiteY94" fmla="*/ 3969952 h 6858000"/>
              <a:gd name="connsiteX95" fmla="*/ 5808321 w 6128435"/>
              <a:gd name="connsiteY95" fmla="*/ 3988153 h 6858000"/>
              <a:gd name="connsiteX96" fmla="*/ 5825621 w 6128435"/>
              <a:gd name="connsiteY96" fmla="*/ 4015525 h 6858000"/>
              <a:gd name="connsiteX97" fmla="*/ 5860672 w 6128435"/>
              <a:gd name="connsiteY97" fmla="*/ 4061579 h 6858000"/>
              <a:gd name="connsiteX98" fmla="*/ 5872173 w 6128435"/>
              <a:gd name="connsiteY98" fmla="*/ 4088497 h 6858000"/>
              <a:gd name="connsiteX99" fmla="*/ 5883705 w 6128435"/>
              <a:gd name="connsiteY99" fmla="*/ 4101899 h 6858000"/>
              <a:gd name="connsiteX100" fmla="*/ 5885314 w 6128435"/>
              <a:gd name="connsiteY100" fmla="*/ 4108387 h 6858000"/>
              <a:gd name="connsiteX101" fmla="*/ 5894095 w 6128435"/>
              <a:gd name="connsiteY101" fmla="*/ 4128857 h 6858000"/>
              <a:gd name="connsiteX102" fmla="*/ 5898339 w 6128435"/>
              <a:gd name="connsiteY102" fmla="*/ 4140800 h 6858000"/>
              <a:gd name="connsiteX103" fmla="*/ 5899734 w 6128435"/>
              <a:gd name="connsiteY103" fmla="*/ 4145632 h 6858000"/>
              <a:gd name="connsiteX104" fmla="*/ 5897098 w 6128435"/>
              <a:gd name="connsiteY104" fmla="*/ 4157819 h 6858000"/>
              <a:gd name="connsiteX105" fmla="*/ 5903513 w 6128435"/>
              <a:gd name="connsiteY105" fmla="*/ 4187661 h 6858000"/>
              <a:gd name="connsiteX106" fmla="*/ 5917114 w 6128435"/>
              <a:gd name="connsiteY106" fmla="*/ 4213096 h 6858000"/>
              <a:gd name="connsiteX107" fmla="*/ 5921153 w 6128435"/>
              <a:gd name="connsiteY107" fmla="*/ 4236222 h 6858000"/>
              <a:gd name="connsiteX108" fmla="*/ 5924233 w 6128435"/>
              <a:gd name="connsiteY108" fmla="*/ 4242060 h 6858000"/>
              <a:gd name="connsiteX109" fmla="*/ 5928910 w 6128435"/>
              <a:gd name="connsiteY109" fmla="*/ 4300973 h 6858000"/>
              <a:gd name="connsiteX110" fmla="*/ 5939320 w 6128435"/>
              <a:gd name="connsiteY110" fmla="*/ 4340435 h 6858000"/>
              <a:gd name="connsiteX111" fmla="*/ 5946705 w 6128435"/>
              <a:gd name="connsiteY111" fmla="*/ 4428051 h 6858000"/>
              <a:gd name="connsiteX112" fmla="*/ 5949261 w 6128435"/>
              <a:gd name="connsiteY112" fmla="*/ 4449185 h 6858000"/>
              <a:gd name="connsiteX113" fmla="*/ 5957504 w 6128435"/>
              <a:gd name="connsiteY113" fmla="*/ 4465911 h 6858000"/>
              <a:gd name="connsiteX114" fmla="*/ 5964689 w 6128435"/>
              <a:gd name="connsiteY114" fmla="*/ 4468532 h 6858000"/>
              <a:gd name="connsiteX115" fmla="*/ 5967062 w 6128435"/>
              <a:gd name="connsiteY115" fmla="*/ 4479923 h 6858000"/>
              <a:gd name="connsiteX116" fmla="*/ 5968960 w 6128435"/>
              <a:gd name="connsiteY116" fmla="*/ 4482655 h 6858000"/>
              <a:gd name="connsiteX117" fmla="*/ 5978567 w 6128435"/>
              <a:gd name="connsiteY117" fmla="*/ 4498605 h 6858000"/>
              <a:gd name="connsiteX118" fmla="*/ 5980106 w 6128435"/>
              <a:gd name="connsiteY118" fmla="*/ 4585087 h 6858000"/>
              <a:gd name="connsiteX119" fmla="*/ 5998138 w 6128435"/>
              <a:gd name="connsiteY119" fmla="*/ 4697518 h 6858000"/>
              <a:gd name="connsiteX120" fmla="*/ 6013516 w 6128435"/>
              <a:gd name="connsiteY120" fmla="*/ 4786619 h 6858000"/>
              <a:gd name="connsiteX121" fmla="*/ 6025404 w 6128435"/>
              <a:gd name="connsiteY121" fmla="*/ 4858148 h 6858000"/>
              <a:gd name="connsiteX122" fmla="*/ 6007749 w 6128435"/>
              <a:gd name="connsiteY122" fmla="*/ 4964715 h 6858000"/>
              <a:gd name="connsiteX123" fmla="*/ 6005269 w 6128435"/>
              <a:gd name="connsiteY123" fmla="*/ 5150567 h 6858000"/>
              <a:gd name="connsiteX124" fmla="*/ 6001127 w 6128435"/>
              <a:gd name="connsiteY124" fmla="*/ 5164609 h 6858000"/>
              <a:gd name="connsiteX125" fmla="*/ 5996647 w 6128435"/>
              <a:gd name="connsiteY125" fmla="*/ 5185640 h 6858000"/>
              <a:gd name="connsiteX126" fmla="*/ 5998514 w 6128435"/>
              <a:gd name="connsiteY126" fmla="*/ 5189673 h 6858000"/>
              <a:gd name="connsiteX127" fmla="*/ 5995970 w 6128435"/>
              <a:gd name="connsiteY127" fmla="*/ 5221547 h 6858000"/>
              <a:gd name="connsiteX128" fmla="*/ 5997218 w 6128435"/>
              <a:gd name="connsiteY128" fmla="*/ 5222031 h 6858000"/>
              <a:gd name="connsiteX129" fmla="*/ 6002116 w 6128435"/>
              <a:gd name="connsiteY129" fmla="*/ 5231223 h 6858000"/>
              <a:gd name="connsiteX130" fmla="*/ 6008541 w 6128435"/>
              <a:gd name="connsiteY130" fmla="*/ 5248680 h 6858000"/>
              <a:gd name="connsiteX131" fmla="*/ 6039260 w 6128435"/>
              <a:gd name="connsiteY131" fmla="*/ 5289518 h 6858000"/>
              <a:gd name="connsiteX132" fmla="*/ 6036748 w 6128435"/>
              <a:gd name="connsiteY132" fmla="*/ 5322752 h 6858000"/>
              <a:gd name="connsiteX133" fmla="*/ 6036943 w 6128435"/>
              <a:gd name="connsiteY133" fmla="*/ 5329480 h 6858000"/>
              <a:gd name="connsiteX134" fmla="*/ 6037236 w 6128435"/>
              <a:gd name="connsiteY134" fmla="*/ 5329634 h 6858000"/>
              <a:gd name="connsiteX135" fmla="*/ 6038019 w 6128435"/>
              <a:gd name="connsiteY135" fmla="*/ 5336764 h 6858000"/>
              <a:gd name="connsiteX136" fmla="*/ 6037298 w 6128435"/>
              <a:gd name="connsiteY136" fmla="*/ 5341753 h 6858000"/>
              <a:gd name="connsiteX137" fmla="*/ 6037677 w 6128435"/>
              <a:gd name="connsiteY137" fmla="*/ 5354807 h 6858000"/>
              <a:gd name="connsiteX138" fmla="*/ 6039728 w 6128435"/>
              <a:gd name="connsiteY138" fmla="*/ 5359416 h 6858000"/>
              <a:gd name="connsiteX139" fmla="*/ 6043311 w 6128435"/>
              <a:gd name="connsiteY139" fmla="*/ 5361407 h 6858000"/>
              <a:gd name="connsiteX140" fmla="*/ 6042954 w 6128435"/>
              <a:gd name="connsiteY140" fmla="*/ 5362576 h 6858000"/>
              <a:gd name="connsiteX141" fmla="*/ 6053435 w 6128435"/>
              <a:gd name="connsiteY141" fmla="*/ 5387547 h 6858000"/>
              <a:gd name="connsiteX142" fmla="*/ 6065933 w 6128435"/>
              <a:gd name="connsiteY142" fmla="*/ 5443002 h 6858000"/>
              <a:gd name="connsiteX143" fmla="*/ 6068640 w 6128435"/>
              <a:gd name="connsiteY143" fmla="*/ 5474503 h 6858000"/>
              <a:gd name="connsiteX144" fmla="*/ 6080922 w 6128435"/>
              <a:gd name="connsiteY144" fmla="*/ 5561070 h 6858000"/>
              <a:gd name="connsiteX145" fmla="*/ 6096949 w 6128435"/>
              <a:gd name="connsiteY145" fmla="*/ 5648179 h 6858000"/>
              <a:gd name="connsiteX146" fmla="*/ 6125703 w 6128435"/>
              <a:gd name="connsiteY146" fmla="*/ 5692894 h 6858000"/>
              <a:gd name="connsiteX147" fmla="*/ 6126670 w 6128435"/>
              <a:gd name="connsiteY147" fmla="*/ 5697882 h 6858000"/>
              <a:gd name="connsiteX148" fmla="*/ 6124061 w 6128435"/>
              <a:gd name="connsiteY148" fmla="*/ 5710294 h 6858000"/>
              <a:gd name="connsiteX149" fmla="*/ 6122213 w 6128435"/>
              <a:gd name="connsiteY149" fmla="*/ 5714762 h 6858000"/>
              <a:gd name="connsiteX150" fmla="*/ 6121353 w 6128435"/>
              <a:gd name="connsiteY150" fmla="*/ 5721725 h 6858000"/>
              <a:gd name="connsiteX151" fmla="*/ 6121607 w 6128435"/>
              <a:gd name="connsiteY151" fmla="*/ 5721959 h 6858000"/>
              <a:gd name="connsiteX152" fmla="*/ 6120262 w 6128435"/>
              <a:gd name="connsiteY152" fmla="*/ 5728358 h 6858000"/>
              <a:gd name="connsiteX153" fmla="*/ 6110194 w 6128435"/>
              <a:gd name="connsiteY153" fmla="*/ 5758853 h 6858000"/>
              <a:gd name="connsiteX154" fmla="*/ 6127519 w 6128435"/>
              <a:gd name="connsiteY154" fmla="*/ 5865775 h 6858000"/>
              <a:gd name="connsiteX155" fmla="*/ 6128435 w 6128435"/>
              <a:gd name="connsiteY155" fmla="*/ 5870164 h 6858000"/>
              <a:gd name="connsiteX156" fmla="*/ 6119217 w 6128435"/>
              <a:gd name="connsiteY156" fmla="*/ 5888542 h 6858000"/>
              <a:gd name="connsiteX157" fmla="*/ 6115966 w 6128435"/>
              <a:gd name="connsiteY157" fmla="*/ 5898387 h 6858000"/>
              <a:gd name="connsiteX158" fmla="*/ 6111924 w 6128435"/>
              <a:gd name="connsiteY158" fmla="*/ 5900444 h 6858000"/>
              <a:gd name="connsiteX159" fmla="*/ 6108716 w 6128435"/>
              <a:gd name="connsiteY159" fmla="*/ 5915345 h 6858000"/>
              <a:gd name="connsiteX160" fmla="*/ 6109524 w 6128435"/>
              <a:gd name="connsiteY160" fmla="*/ 5917328 h 6858000"/>
              <a:gd name="connsiteX161" fmla="*/ 6102493 w 6128435"/>
              <a:gd name="connsiteY161" fmla="*/ 5928602 h 6858000"/>
              <a:gd name="connsiteX162" fmla="*/ 6056863 w 6128435"/>
              <a:gd name="connsiteY162" fmla="*/ 6000643 h 6858000"/>
              <a:gd name="connsiteX163" fmla="*/ 6045436 w 6128435"/>
              <a:gd name="connsiteY163" fmla="*/ 6124480 h 6858000"/>
              <a:gd name="connsiteX164" fmla="*/ 6030489 w 6128435"/>
              <a:gd name="connsiteY164" fmla="*/ 6317666 h 6858000"/>
              <a:gd name="connsiteX165" fmla="*/ 6007492 w 6128435"/>
              <a:gd name="connsiteY165" fmla="*/ 6440818 h 6858000"/>
              <a:gd name="connsiteX166" fmla="*/ 6009467 w 6128435"/>
              <a:gd name="connsiteY166" fmla="*/ 6487076 h 6858000"/>
              <a:gd name="connsiteX167" fmla="*/ 5995064 w 6128435"/>
              <a:gd name="connsiteY167" fmla="*/ 6540791 h 6858000"/>
              <a:gd name="connsiteX168" fmla="*/ 5996309 w 6128435"/>
              <a:gd name="connsiteY168" fmla="*/ 6543961 h 6858000"/>
              <a:gd name="connsiteX169" fmla="*/ 5996048 w 6128435"/>
              <a:gd name="connsiteY169" fmla="*/ 6555444 h 6858000"/>
              <a:gd name="connsiteX170" fmla="*/ 6002524 w 6128435"/>
              <a:gd name="connsiteY170" fmla="*/ 6560188 h 6858000"/>
              <a:gd name="connsiteX171" fmla="*/ 6006823 w 6128435"/>
              <a:gd name="connsiteY171" fmla="*/ 6578546 h 6858000"/>
              <a:gd name="connsiteX172" fmla="*/ 6004510 w 6128435"/>
              <a:gd name="connsiteY172" fmla="*/ 6599256 h 6858000"/>
              <a:gd name="connsiteX173" fmla="*/ 5986207 w 6128435"/>
              <a:gd name="connsiteY173" fmla="*/ 6695855 h 6858000"/>
              <a:gd name="connsiteX174" fmla="*/ 5979428 w 6128435"/>
              <a:gd name="connsiteY174" fmla="*/ 6754678 h 6858000"/>
              <a:gd name="connsiteX175" fmla="*/ 5983398 w 6128435"/>
              <a:gd name="connsiteY175" fmla="*/ 6778641 h 6858000"/>
              <a:gd name="connsiteX176" fmla="*/ 5984543 w 6128435"/>
              <a:gd name="connsiteY176" fmla="*/ 6811016 h 6858000"/>
              <a:gd name="connsiteX177" fmla="*/ 5981802 w 6128435"/>
              <a:gd name="connsiteY177" fmla="*/ 6838578 h 6858000"/>
              <a:gd name="connsiteX178" fmla="*/ 5979671 w 6128435"/>
              <a:gd name="connsiteY178" fmla="*/ 6858000 h 6858000"/>
              <a:gd name="connsiteX179" fmla="*/ 0 w 6128435"/>
              <a:gd name="connsiteY179" fmla="*/ 6858000 h 6858000"/>
              <a:gd name="connsiteX180" fmla="*/ 0 w 6128435"/>
              <a:gd name="connsiteY18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71650 w 6128435"/>
              <a:gd name="connsiteY48" fmla="*/ 2440467 h 6858000"/>
              <a:gd name="connsiteX49" fmla="*/ 5271438 w 6128435"/>
              <a:gd name="connsiteY49" fmla="*/ 2447186 h 6858000"/>
              <a:gd name="connsiteX50" fmla="*/ 5271722 w 6128435"/>
              <a:gd name="connsiteY50" fmla="*/ 2447359 h 6858000"/>
              <a:gd name="connsiteX51" fmla="*/ 5272069 w 6128435"/>
              <a:gd name="connsiteY51" fmla="*/ 2454523 h 6858000"/>
              <a:gd name="connsiteX52" fmla="*/ 5271049 w 6128435"/>
              <a:gd name="connsiteY52" fmla="*/ 2459442 h 6858000"/>
              <a:gd name="connsiteX53" fmla="*/ 5307538 w 6128435"/>
              <a:gd name="connsiteY53" fmla="*/ 2514685 h 6858000"/>
              <a:gd name="connsiteX54" fmla="*/ 5337604 w 6128435"/>
              <a:gd name="connsiteY54" fmla="*/ 2597632 h 6858000"/>
              <a:gd name="connsiteX55" fmla="*/ 5407503 w 6128435"/>
              <a:gd name="connsiteY55" fmla="*/ 2786290 h 6858000"/>
              <a:gd name="connsiteX56" fmla="*/ 5407356 w 6128435"/>
              <a:gd name="connsiteY56" fmla="*/ 2787545 h 6858000"/>
              <a:gd name="connsiteX57" fmla="*/ 5411130 w 6128435"/>
              <a:gd name="connsiteY57" fmla="*/ 2788640 h 6858000"/>
              <a:gd name="connsiteX58" fmla="*/ 5416439 w 6128435"/>
              <a:gd name="connsiteY58" fmla="*/ 2805666 h 6858000"/>
              <a:gd name="connsiteX59" fmla="*/ 5416589 w 6128435"/>
              <a:gd name="connsiteY59" fmla="*/ 2810822 h 6858000"/>
              <a:gd name="connsiteX60" fmla="*/ 5418542 w 6128435"/>
              <a:gd name="connsiteY60" fmla="*/ 2817745 h 6858000"/>
              <a:gd name="connsiteX61" fmla="*/ 5418847 w 6128435"/>
              <a:gd name="connsiteY61" fmla="*/ 2817825 h 6858000"/>
              <a:gd name="connsiteX62" fmla="*/ 5423364 w 6128435"/>
              <a:gd name="connsiteY62" fmla="*/ 2858292 h 6858000"/>
              <a:gd name="connsiteX63" fmla="*/ 5479298 w 6128435"/>
              <a:gd name="connsiteY63" fmla="*/ 2947791 h 6858000"/>
              <a:gd name="connsiteX64" fmla="*/ 5481770 w 6128435"/>
              <a:gd name="connsiteY64" fmla="*/ 2951352 h 6858000"/>
              <a:gd name="connsiteX65" fmla="*/ 5481013 w 6128435"/>
              <a:gd name="connsiteY65" fmla="*/ 2973461 h 6858000"/>
              <a:gd name="connsiteX66" fmla="*/ 5482045 w 6128435"/>
              <a:gd name="connsiteY66" fmla="*/ 2984371 h 6858000"/>
              <a:gd name="connsiteX67" fmla="*/ 5479405 w 6128435"/>
              <a:gd name="connsiteY67" fmla="*/ 2988507 h 6858000"/>
              <a:gd name="connsiteX68" fmla="*/ 5482415 w 6128435"/>
              <a:gd name="connsiteY68" fmla="*/ 3004079 h 6858000"/>
              <a:gd name="connsiteX69" fmla="*/ 5483865 w 6128435"/>
              <a:gd name="connsiteY69" fmla="*/ 3005467 h 6858000"/>
              <a:gd name="connsiteX70" fmla="*/ 5482236 w 6128435"/>
              <a:gd name="connsiteY70" fmla="*/ 3019791 h 6858000"/>
              <a:gd name="connsiteX71" fmla="*/ 5475895 w 6128435"/>
              <a:gd name="connsiteY71" fmla="*/ 3033578 h 6858000"/>
              <a:gd name="connsiteX72" fmla="*/ 5477595 w 6128435"/>
              <a:gd name="connsiteY72" fmla="*/ 3250534 h 6858000"/>
              <a:gd name="connsiteX73" fmla="*/ 5532836 w 6128435"/>
              <a:gd name="connsiteY73" fmla="*/ 3353840 h 6858000"/>
              <a:gd name="connsiteX74" fmla="*/ 5561229 w 6128435"/>
              <a:gd name="connsiteY74" fmla="*/ 3395784 h 6858000"/>
              <a:gd name="connsiteX75" fmla="*/ 5589758 w 6128435"/>
              <a:gd name="connsiteY75" fmla="*/ 3506453 h 6858000"/>
              <a:gd name="connsiteX76" fmla="*/ 5596144 w 6128435"/>
              <a:gd name="connsiteY76" fmla="*/ 3534624 h 6858000"/>
              <a:gd name="connsiteX77" fmla="*/ 5597750 w 6128435"/>
              <a:gd name="connsiteY77" fmla="*/ 3534129 h 6858000"/>
              <a:gd name="connsiteX78" fmla="*/ 5599700 w 6128435"/>
              <a:gd name="connsiteY78" fmla="*/ 3547221 h 6858000"/>
              <a:gd name="connsiteX79" fmla="*/ 5615031 w 6128435"/>
              <a:gd name="connsiteY79" fmla="*/ 3557482 h 6858000"/>
              <a:gd name="connsiteX80" fmla="*/ 5618377 w 6128435"/>
              <a:gd name="connsiteY80" fmla="*/ 3588431 h 6858000"/>
              <a:gd name="connsiteX81" fmla="*/ 5612155 w 6128435"/>
              <a:gd name="connsiteY81" fmla="*/ 3589869 h 6858000"/>
              <a:gd name="connsiteX82" fmla="*/ 5620843 w 6128435"/>
              <a:gd name="connsiteY82" fmla="*/ 3606745 h 6858000"/>
              <a:gd name="connsiteX83" fmla="*/ 5655472 w 6128435"/>
              <a:gd name="connsiteY83" fmla="*/ 3678877 h 6858000"/>
              <a:gd name="connsiteX84" fmla="*/ 5680448 w 6128435"/>
              <a:gd name="connsiteY84" fmla="*/ 3717760 h 6858000"/>
              <a:gd name="connsiteX85" fmla="*/ 5683015 w 6128435"/>
              <a:gd name="connsiteY85" fmla="*/ 3762025 h 6858000"/>
              <a:gd name="connsiteX86" fmla="*/ 5696643 w 6128435"/>
              <a:gd name="connsiteY86" fmla="*/ 3773888 h 6858000"/>
              <a:gd name="connsiteX87" fmla="*/ 5699203 w 6128435"/>
              <a:gd name="connsiteY87" fmla="*/ 3775823 h 6858000"/>
              <a:gd name="connsiteX88" fmla="*/ 5704824 w 6128435"/>
              <a:gd name="connsiteY88" fmla="*/ 3785966 h 6858000"/>
              <a:gd name="connsiteX89" fmla="*/ 5712204 w 6128435"/>
              <a:gd name="connsiteY89" fmla="*/ 3785830 h 6858000"/>
              <a:gd name="connsiteX90" fmla="*/ 5724816 w 6128435"/>
              <a:gd name="connsiteY90" fmla="*/ 3798949 h 6858000"/>
              <a:gd name="connsiteX91" fmla="*/ 5733539 w 6128435"/>
              <a:gd name="connsiteY91" fmla="*/ 3818457 h 6858000"/>
              <a:gd name="connsiteX92" fmla="*/ 5768491 w 6128435"/>
              <a:gd name="connsiteY92" fmla="*/ 3914399 h 6858000"/>
              <a:gd name="connsiteX93" fmla="*/ 5793123 w 6128435"/>
              <a:gd name="connsiteY93" fmla="*/ 3969952 h 6858000"/>
              <a:gd name="connsiteX94" fmla="*/ 5808321 w 6128435"/>
              <a:gd name="connsiteY94" fmla="*/ 3988153 h 6858000"/>
              <a:gd name="connsiteX95" fmla="*/ 5825621 w 6128435"/>
              <a:gd name="connsiteY95" fmla="*/ 4015525 h 6858000"/>
              <a:gd name="connsiteX96" fmla="*/ 5860672 w 6128435"/>
              <a:gd name="connsiteY96" fmla="*/ 4061579 h 6858000"/>
              <a:gd name="connsiteX97" fmla="*/ 5872173 w 6128435"/>
              <a:gd name="connsiteY97" fmla="*/ 4088497 h 6858000"/>
              <a:gd name="connsiteX98" fmla="*/ 5883705 w 6128435"/>
              <a:gd name="connsiteY98" fmla="*/ 4101899 h 6858000"/>
              <a:gd name="connsiteX99" fmla="*/ 5885314 w 6128435"/>
              <a:gd name="connsiteY99" fmla="*/ 4108387 h 6858000"/>
              <a:gd name="connsiteX100" fmla="*/ 5894095 w 6128435"/>
              <a:gd name="connsiteY100" fmla="*/ 4128857 h 6858000"/>
              <a:gd name="connsiteX101" fmla="*/ 5898339 w 6128435"/>
              <a:gd name="connsiteY101" fmla="*/ 4140800 h 6858000"/>
              <a:gd name="connsiteX102" fmla="*/ 5899734 w 6128435"/>
              <a:gd name="connsiteY102" fmla="*/ 4145632 h 6858000"/>
              <a:gd name="connsiteX103" fmla="*/ 5897098 w 6128435"/>
              <a:gd name="connsiteY103" fmla="*/ 4157819 h 6858000"/>
              <a:gd name="connsiteX104" fmla="*/ 5903513 w 6128435"/>
              <a:gd name="connsiteY104" fmla="*/ 4187661 h 6858000"/>
              <a:gd name="connsiteX105" fmla="*/ 5917114 w 6128435"/>
              <a:gd name="connsiteY105" fmla="*/ 4213096 h 6858000"/>
              <a:gd name="connsiteX106" fmla="*/ 5921153 w 6128435"/>
              <a:gd name="connsiteY106" fmla="*/ 4236222 h 6858000"/>
              <a:gd name="connsiteX107" fmla="*/ 5924233 w 6128435"/>
              <a:gd name="connsiteY107" fmla="*/ 4242060 h 6858000"/>
              <a:gd name="connsiteX108" fmla="*/ 5928910 w 6128435"/>
              <a:gd name="connsiteY108" fmla="*/ 4300973 h 6858000"/>
              <a:gd name="connsiteX109" fmla="*/ 5939320 w 6128435"/>
              <a:gd name="connsiteY109" fmla="*/ 4340435 h 6858000"/>
              <a:gd name="connsiteX110" fmla="*/ 5946705 w 6128435"/>
              <a:gd name="connsiteY110" fmla="*/ 4428051 h 6858000"/>
              <a:gd name="connsiteX111" fmla="*/ 5949261 w 6128435"/>
              <a:gd name="connsiteY111" fmla="*/ 4449185 h 6858000"/>
              <a:gd name="connsiteX112" fmla="*/ 5957504 w 6128435"/>
              <a:gd name="connsiteY112" fmla="*/ 4465911 h 6858000"/>
              <a:gd name="connsiteX113" fmla="*/ 5964689 w 6128435"/>
              <a:gd name="connsiteY113" fmla="*/ 4468532 h 6858000"/>
              <a:gd name="connsiteX114" fmla="*/ 5967062 w 6128435"/>
              <a:gd name="connsiteY114" fmla="*/ 4479923 h 6858000"/>
              <a:gd name="connsiteX115" fmla="*/ 5968960 w 6128435"/>
              <a:gd name="connsiteY115" fmla="*/ 4482655 h 6858000"/>
              <a:gd name="connsiteX116" fmla="*/ 5978567 w 6128435"/>
              <a:gd name="connsiteY116" fmla="*/ 4498605 h 6858000"/>
              <a:gd name="connsiteX117" fmla="*/ 5980106 w 6128435"/>
              <a:gd name="connsiteY117" fmla="*/ 4585087 h 6858000"/>
              <a:gd name="connsiteX118" fmla="*/ 5998138 w 6128435"/>
              <a:gd name="connsiteY118" fmla="*/ 4697518 h 6858000"/>
              <a:gd name="connsiteX119" fmla="*/ 6013516 w 6128435"/>
              <a:gd name="connsiteY119" fmla="*/ 4786619 h 6858000"/>
              <a:gd name="connsiteX120" fmla="*/ 6025404 w 6128435"/>
              <a:gd name="connsiteY120" fmla="*/ 4858148 h 6858000"/>
              <a:gd name="connsiteX121" fmla="*/ 6007749 w 6128435"/>
              <a:gd name="connsiteY121" fmla="*/ 4964715 h 6858000"/>
              <a:gd name="connsiteX122" fmla="*/ 6005269 w 6128435"/>
              <a:gd name="connsiteY122" fmla="*/ 5150567 h 6858000"/>
              <a:gd name="connsiteX123" fmla="*/ 6001127 w 6128435"/>
              <a:gd name="connsiteY123" fmla="*/ 5164609 h 6858000"/>
              <a:gd name="connsiteX124" fmla="*/ 5996647 w 6128435"/>
              <a:gd name="connsiteY124" fmla="*/ 5185640 h 6858000"/>
              <a:gd name="connsiteX125" fmla="*/ 5998514 w 6128435"/>
              <a:gd name="connsiteY125" fmla="*/ 5189673 h 6858000"/>
              <a:gd name="connsiteX126" fmla="*/ 5995970 w 6128435"/>
              <a:gd name="connsiteY126" fmla="*/ 5221547 h 6858000"/>
              <a:gd name="connsiteX127" fmla="*/ 5997218 w 6128435"/>
              <a:gd name="connsiteY127" fmla="*/ 5222031 h 6858000"/>
              <a:gd name="connsiteX128" fmla="*/ 6002116 w 6128435"/>
              <a:gd name="connsiteY128" fmla="*/ 5231223 h 6858000"/>
              <a:gd name="connsiteX129" fmla="*/ 6008541 w 6128435"/>
              <a:gd name="connsiteY129" fmla="*/ 5248680 h 6858000"/>
              <a:gd name="connsiteX130" fmla="*/ 6039260 w 6128435"/>
              <a:gd name="connsiteY130" fmla="*/ 5289518 h 6858000"/>
              <a:gd name="connsiteX131" fmla="*/ 6036748 w 6128435"/>
              <a:gd name="connsiteY131" fmla="*/ 5322752 h 6858000"/>
              <a:gd name="connsiteX132" fmla="*/ 6036943 w 6128435"/>
              <a:gd name="connsiteY132" fmla="*/ 5329480 h 6858000"/>
              <a:gd name="connsiteX133" fmla="*/ 6037236 w 6128435"/>
              <a:gd name="connsiteY133" fmla="*/ 5329634 h 6858000"/>
              <a:gd name="connsiteX134" fmla="*/ 6038019 w 6128435"/>
              <a:gd name="connsiteY134" fmla="*/ 5336764 h 6858000"/>
              <a:gd name="connsiteX135" fmla="*/ 6037298 w 6128435"/>
              <a:gd name="connsiteY135" fmla="*/ 5341753 h 6858000"/>
              <a:gd name="connsiteX136" fmla="*/ 6037677 w 6128435"/>
              <a:gd name="connsiteY136" fmla="*/ 5354807 h 6858000"/>
              <a:gd name="connsiteX137" fmla="*/ 6039728 w 6128435"/>
              <a:gd name="connsiteY137" fmla="*/ 5359416 h 6858000"/>
              <a:gd name="connsiteX138" fmla="*/ 6043311 w 6128435"/>
              <a:gd name="connsiteY138" fmla="*/ 5361407 h 6858000"/>
              <a:gd name="connsiteX139" fmla="*/ 6042954 w 6128435"/>
              <a:gd name="connsiteY139" fmla="*/ 5362576 h 6858000"/>
              <a:gd name="connsiteX140" fmla="*/ 6053435 w 6128435"/>
              <a:gd name="connsiteY140" fmla="*/ 5387547 h 6858000"/>
              <a:gd name="connsiteX141" fmla="*/ 6065933 w 6128435"/>
              <a:gd name="connsiteY141" fmla="*/ 5443002 h 6858000"/>
              <a:gd name="connsiteX142" fmla="*/ 6068640 w 6128435"/>
              <a:gd name="connsiteY142" fmla="*/ 5474503 h 6858000"/>
              <a:gd name="connsiteX143" fmla="*/ 6080922 w 6128435"/>
              <a:gd name="connsiteY143" fmla="*/ 5561070 h 6858000"/>
              <a:gd name="connsiteX144" fmla="*/ 6096949 w 6128435"/>
              <a:gd name="connsiteY144" fmla="*/ 5648179 h 6858000"/>
              <a:gd name="connsiteX145" fmla="*/ 6125703 w 6128435"/>
              <a:gd name="connsiteY145" fmla="*/ 5692894 h 6858000"/>
              <a:gd name="connsiteX146" fmla="*/ 6126670 w 6128435"/>
              <a:gd name="connsiteY146" fmla="*/ 5697882 h 6858000"/>
              <a:gd name="connsiteX147" fmla="*/ 6124061 w 6128435"/>
              <a:gd name="connsiteY147" fmla="*/ 5710294 h 6858000"/>
              <a:gd name="connsiteX148" fmla="*/ 6122213 w 6128435"/>
              <a:gd name="connsiteY148" fmla="*/ 5714762 h 6858000"/>
              <a:gd name="connsiteX149" fmla="*/ 6121353 w 6128435"/>
              <a:gd name="connsiteY149" fmla="*/ 5721725 h 6858000"/>
              <a:gd name="connsiteX150" fmla="*/ 6121607 w 6128435"/>
              <a:gd name="connsiteY150" fmla="*/ 5721959 h 6858000"/>
              <a:gd name="connsiteX151" fmla="*/ 6120262 w 6128435"/>
              <a:gd name="connsiteY151" fmla="*/ 5728358 h 6858000"/>
              <a:gd name="connsiteX152" fmla="*/ 6110194 w 6128435"/>
              <a:gd name="connsiteY152" fmla="*/ 5758853 h 6858000"/>
              <a:gd name="connsiteX153" fmla="*/ 6127519 w 6128435"/>
              <a:gd name="connsiteY153" fmla="*/ 5865775 h 6858000"/>
              <a:gd name="connsiteX154" fmla="*/ 6128435 w 6128435"/>
              <a:gd name="connsiteY154" fmla="*/ 5870164 h 6858000"/>
              <a:gd name="connsiteX155" fmla="*/ 6119217 w 6128435"/>
              <a:gd name="connsiteY155" fmla="*/ 5888542 h 6858000"/>
              <a:gd name="connsiteX156" fmla="*/ 6115966 w 6128435"/>
              <a:gd name="connsiteY156" fmla="*/ 5898387 h 6858000"/>
              <a:gd name="connsiteX157" fmla="*/ 6111924 w 6128435"/>
              <a:gd name="connsiteY157" fmla="*/ 5900444 h 6858000"/>
              <a:gd name="connsiteX158" fmla="*/ 6108716 w 6128435"/>
              <a:gd name="connsiteY158" fmla="*/ 5915345 h 6858000"/>
              <a:gd name="connsiteX159" fmla="*/ 6109524 w 6128435"/>
              <a:gd name="connsiteY159" fmla="*/ 5917328 h 6858000"/>
              <a:gd name="connsiteX160" fmla="*/ 6102493 w 6128435"/>
              <a:gd name="connsiteY160" fmla="*/ 5928602 h 6858000"/>
              <a:gd name="connsiteX161" fmla="*/ 6056863 w 6128435"/>
              <a:gd name="connsiteY161" fmla="*/ 6000643 h 6858000"/>
              <a:gd name="connsiteX162" fmla="*/ 6045436 w 6128435"/>
              <a:gd name="connsiteY162" fmla="*/ 6124480 h 6858000"/>
              <a:gd name="connsiteX163" fmla="*/ 6030489 w 6128435"/>
              <a:gd name="connsiteY163" fmla="*/ 6317666 h 6858000"/>
              <a:gd name="connsiteX164" fmla="*/ 6007492 w 6128435"/>
              <a:gd name="connsiteY164" fmla="*/ 6440818 h 6858000"/>
              <a:gd name="connsiteX165" fmla="*/ 6009467 w 6128435"/>
              <a:gd name="connsiteY165" fmla="*/ 6487076 h 6858000"/>
              <a:gd name="connsiteX166" fmla="*/ 5995064 w 6128435"/>
              <a:gd name="connsiteY166" fmla="*/ 6540791 h 6858000"/>
              <a:gd name="connsiteX167" fmla="*/ 5996309 w 6128435"/>
              <a:gd name="connsiteY167" fmla="*/ 6543961 h 6858000"/>
              <a:gd name="connsiteX168" fmla="*/ 5996048 w 6128435"/>
              <a:gd name="connsiteY168" fmla="*/ 6555444 h 6858000"/>
              <a:gd name="connsiteX169" fmla="*/ 6002524 w 6128435"/>
              <a:gd name="connsiteY169" fmla="*/ 6560188 h 6858000"/>
              <a:gd name="connsiteX170" fmla="*/ 6006823 w 6128435"/>
              <a:gd name="connsiteY170" fmla="*/ 6578546 h 6858000"/>
              <a:gd name="connsiteX171" fmla="*/ 6004510 w 6128435"/>
              <a:gd name="connsiteY171" fmla="*/ 6599256 h 6858000"/>
              <a:gd name="connsiteX172" fmla="*/ 5986207 w 6128435"/>
              <a:gd name="connsiteY172" fmla="*/ 6695855 h 6858000"/>
              <a:gd name="connsiteX173" fmla="*/ 5979428 w 6128435"/>
              <a:gd name="connsiteY173" fmla="*/ 6754678 h 6858000"/>
              <a:gd name="connsiteX174" fmla="*/ 5983398 w 6128435"/>
              <a:gd name="connsiteY174" fmla="*/ 6778641 h 6858000"/>
              <a:gd name="connsiteX175" fmla="*/ 5984543 w 6128435"/>
              <a:gd name="connsiteY175" fmla="*/ 6811016 h 6858000"/>
              <a:gd name="connsiteX176" fmla="*/ 5981802 w 6128435"/>
              <a:gd name="connsiteY176" fmla="*/ 6838578 h 6858000"/>
              <a:gd name="connsiteX177" fmla="*/ 5979671 w 6128435"/>
              <a:gd name="connsiteY177" fmla="*/ 6858000 h 6858000"/>
              <a:gd name="connsiteX178" fmla="*/ 0 w 6128435"/>
              <a:gd name="connsiteY178" fmla="*/ 6858000 h 6858000"/>
              <a:gd name="connsiteX179" fmla="*/ 0 w 6128435"/>
              <a:gd name="connsiteY17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71650 w 6128435"/>
              <a:gd name="connsiteY47" fmla="*/ 2440467 h 6858000"/>
              <a:gd name="connsiteX48" fmla="*/ 5271438 w 6128435"/>
              <a:gd name="connsiteY48" fmla="*/ 2447186 h 6858000"/>
              <a:gd name="connsiteX49" fmla="*/ 5271722 w 6128435"/>
              <a:gd name="connsiteY49" fmla="*/ 2447359 h 6858000"/>
              <a:gd name="connsiteX50" fmla="*/ 5272069 w 6128435"/>
              <a:gd name="connsiteY50" fmla="*/ 2454523 h 6858000"/>
              <a:gd name="connsiteX51" fmla="*/ 5271049 w 6128435"/>
              <a:gd name="connsiteY51" fmla="*/ 2459442 h 6858000"/>
              <a:gd name="connsiteX52" fmla="*/ 5307538 w 6128435"/>
              <a:gd name="connsiteY52" fmla="*/ 2514685 h 6858000"/>
              <a:gd name="connsiteX53" fmla="*/ 5337604 w 6128435"/>
              <a:gd name="connsiteY53" fmla="*/ 2597632 h 6858000"/>
              <a:gd name="connsiteX54" fmla="*/ 5407503 w 6128435"/>
              <a:gd name="connsiteY54" fmla="*/ 2786290 h 6858000"/>
              <a:gd name="connsiteX55" fmla="*/ 5407356 w 6128435"/>
              <a:gd name="connsiteY55" fmla="*/ 2787545 h 6858000"/>
              <a:gd name="connsiteX56" fmla="*/ 5411130 w 6128435"/>
              <a:gd name="connsiteY56" fmla="*/ 2788640 h 6858000"/>
              <a:gd name="connsiteX57" fmla="*/ 5416439 w 6128435"/>
              <a:gd name="connsiteY57" fmla="*/ 2805666 h 6858000"/>
              <a:gd name="connsiteX58" fmla="*/ 5416589 w 6128435"/>
              <a:gd name="connsiteY58" fmla="*/ 2810822 h 6858000"/>
              <a:gd name="connsiteX59" fmla="*/ 5418542 w 6128435"/>
              <a:gd name="connsiteY59" fmla="*/ 2817745 h 6858000"/>
              <a:gd name="connsiteX60" fmla="*/ 5418847 w 6128435"/>
              <a:gd name="connsiteY60" fmla="*/ 2817825 h 6858000"/>
              <a:gd name="connsiteX61" fmla="*/ 5423364 w 6128435"/>
              <a:gd name="connsiteY61" fmla="*/ 2858292 h 6858000"/>
              <a:gd name="connsiteX62" fmla="*/ 5479298 w 6128435"/>
              <a:gd name="connsiteY62" fmla="*/ 2947791 h 6858000"/>
              <a:gd name="connsiteX63" fmla="*/ 5481770 w 6128435"/>
              <a:gd name="connsiteY63" fmla="*/ 2951352 h 6858000"/>
              <a:gd name="connsiteX64" fmla="*/ 5481013 w 6128435"/>
              <a:gd name="connsiteY64" fmla="*/ 2973461 h 6858000"/>
              <a:gd name="connsiteX65" fmla="*/ 5482045 w 6128435"/>
              <a:gd name="connsiteY65" fmla="*/ 2984371 h 6858000"/>
              <a:gd name="connsiteX66" fmla="*/ 5479405 w 6128435"/>
              <a:gd name="connsiteY66" fmla="*/ 2988507 h 6858000"/>
              <a:gd name="connsiteX67" fmla="*/ 5482415 w 6128435"/>
              <a:gd name="connsiteY67" fmla="*/ 3004079 h 6858000"/>
              <a:gd name="connsiteX68" fmla="*/ 5483865 w 6128435"/>
              <a:gd name="connsiteY68" fmla="*/ 3005467 h 6858000"/>
              <a:gd name="connsiteX69" fmla="*/ 5482236 w 6128435"/>
              <a:gd name="connsiteY69" fmla="*/ 3019791 h 6858000"/>
              <a:gd name="connsiteX70" fmla="*/ 5475895 w 6128435"/>
              <a:gd name="connsiteY70" fmla="*/ 3033578 h 6858000"/>
              <a:gd name="connsiteX71" fmla="*/ 5477595 w 6128435"/>
              <a:gd name="connsiteY71" fmla="*/ 3250534 h 6858000"/>
              <a:gd name="connsiteX72" fmla="*/ 5532836 w 6128435"/>
              <a:gd name="connsiteY72" fmla="*/ 3353840 h 6858000"/>
              <a:gd name="connsiteX73" fmla="*/ 5561229 w 6128435"/>
              <a:gd name="connsiteY73" fmla="*/ 3395784 h 6858000"/>
              <a:gd name="connsiteX74" fmla="*/ 5589758 w 6128435"/>
              <a:gd name="connsiteY74" fmla="*/ 3506453 h 6858000"/>
              <a:gd name="connsiteX75" fmla="*/ 5596144 w 6128435"/>
              <a:gd name="connsiteY75" fmla="*/ 3534624 h 6858000"/>
              <a:gd name="connsiteX76" fmla="*/ 5597750 w 6128435"/>
              <a:gd name="connsiteY76" fmla="*/ 3534129 h 6858000"/>
              <a:gd name="connsiteX77" fmla="*/ 5599700 w 6128435"/>
              <a:gd name="connsiteY77" fmla="*/ 3547221 h 6858000"/>
              <a:gd name="connsiteX78" fmla="*/ 5615031 w 6128435"/>
              <a:gd name="connsiteY78" fmla="*/ 3557482 h 6858000"/>
              <a:gd name="connsiteX79" fmla="*/ 5618377 w 6128435"/>
              <a:gd name="connsiteY79" fmla="*/ 3588431 h 6858000"/>
              <a:gd name="connsiteX80" fmla="*/ 5612155 w 6128435"/>
              <a:gd name="connsiteY80" fmla="*/ 3589869 h 6858000"/>
              <a:gd name="connsiteX81" fmla="*/ 5620843 w 6128435"/>
              <a:gd name="connsiteY81" fmla="*/ 3606745 h 6858000"/>
              <a:gd name="connsiteX82" fmla="*/ 5655472 w 6128435"/>
              <a:gd name="connsiteY82" fmla="*/ 3678877 h 6858000"/>
              <a:gd name="connsiteX83" fmla="*/ 5680448 w 6128435"/>
              <a:gd name="connsiteY83" fmla="*/ 3717760 h 6858000"/>
              <a:gd name="connsiteX84" fmla="*/ 5683015 w 6128435"/>
              <a:gd name="connsiteY84" fmla="*/ 3762025 h 6858000"/>
              <a:gd name="connsiteX85" fmla="*/ 5696643 w 6128435"/>
              <a:gd name="connsiteY85" fmla="*/ 3773888 h 6858000"/>
              <a:gd name="connsiteX86" fmla="*/ 5699203 w 6128435"/>
              <a:gd name="connsiteY86" fmla="*/ 3775823 h 6858000"/>
              <a:gd name="connsiteX87" fmla="*/ 5704824 w 6128435"/>
              <a:gd name="connsiteY87" fmla="*/ 3785966 h 6858000"/>
              <a:gd name="connsiteX88" fmla="*/ 5712204 w 6128435"/>
              <a:gd name="connsiteY88" fmla="*/ 3785830 h 6858000"/>
              <a:gd name="connsiteX89" fmla="*/ 5724816 w 6128435"/>
              <a:gd name="connsiteY89" fmla="*/ 3798949 h 6858000"/>
              <a:gd name="connsiteX90" fmla="*/ 5733539 w 6128435"/>
              <a:gd name="connsiteY90" fmla="*/ 3818457 h 6858000"/>
              <a:gd name="connsiteX91" fmla="*/ 5768491 w 6128435"/>
              <a:gd name="connsiteY91" fmla="*/ 3914399 h 6858000"/>
              <a:gd name="connsiteX92" fmla="*/ 5793123 w 6128435"/>
              <a:gd name="connsiteY92" fmla="*/ 3969952 h 6858000"/>
              <a:gd name="connsiteX93" fmla="*/ 5808321 w 6128435"/>
              <a:gd name="connsiteY93" fmla="*/ 3988153 h 6858000"/>
              <a:gd name="connsiteX94" fmla="*/ 5825621 w 6128435"/>
              <a:gd name="connsiteY94" fmla="*/ 4015525 h 6858000"/>
              <a:gd name="connsiteX95" fmla="*/ 5860672 w 6128435"/>
              <a:gd name="connsiteY95" fmla="*/ 4061579 h 6858000"/>
              <a:gd name="connsiteX96" fmla="*/ 5872173 w 6128435"/>
              <a:gd name="connsiteY96" fmla="*/ 4088497 h 6858000"/>
              <a:gd name="connsiteX97" fmla="*/ 5883705 w 6128435"/>
              <a:gd name="connsiteY97" fmla="*/ 4101899 h 6858000"/>
              <a:gd name="connsiteX98" fmla="*/ 5885314 w 6128435"/>
              <a:gd name="connsiteY98" fmla="*/ 4108387 h 6858000"/>
              <a:gd name="connsiteX99" fmla="*/ 5894095 w 6128435"/>
              <a:gd name="connsiteY99" fmla="*/ 4128857 h 6858000"/>
              <a:gd name="connsiteX100" fmla="*/ 5898339 w 6128435"/>
              <a:gd name="connsiteY100" fmla="*/ 4140800 h 6858000"/>
              <a:gd name="connsiteX101" fmla="*/ 5899734 w 6128435"/>
              <a:gd name="connsiteY101" fmla="*/ 4145632 h 6858000"/>
              <a:gd name="connsiteX102" fmla="*/ 5897098 w 6128435"/>
              <a:gd name="connsiteY102" fmla="*/ 4157819 h 6858000"/>
              <a:gd name="connsiteX103" fmla="*/ 5903513 w 6128435"/>
              <a:gd name="connsiteY103" fmla="*/ 4187661 h 6858000"/>
              <a:gd name="connsiteX104" fmla="*/ 5917114 w 6128435"/>
              <a:gd name="connsiteY104" fmla="*/ 4213096 h 6858000"/>
              <a:gd name="connsiteX105" fmla="*/ 5921153 w 6128435"/>
              <a:gd name="connsiteY105" fmla="*/ 4236222 h 6858000"/>
              <a:gd name="connsiteX106" fmla="*/ 5924233 w 6128435"/>
              <a:gd name="connsiteY106" fmla="*/ 4242060 h 6858000"/>
              <a:gd name="connsiteX107" fmla="*/ 5928910 w 6128435"/>
              <a:gd name="connsiteY107" fmla="*/ 4300973 h 6858000"/>
              <a:gd name="connsiteX108" fmla="*/ 5939320 w 6128435"/>
              <a:gd name="connsiteY108" fmla="*/ 4340435 h 6858000"/>
              <a:gd name="connsiteX109" fmla="*/ 5946705 w 6128435"/>
              <a:gd name="connsiteY109" fmla="*/ 4428051 h 6858000"/>
              <a:gd name="connsiteX110" fmla="*/ 5949261 w 6128435"/>
              <a:gd name="connsiteY110" fmla="*/ 4449185 h 6858000"/>
              <a:gd name="connsiteX111" fmla="*/ 5957504 w 6128435"/>
              <a:gd name="connsiteY111" fmla="*/ 4465911 h 6858000"/>
              <a:gd name="connsiteX112" fmla="*/ 5964689 w 6128435"/>
              <a:gd name="connsiteY112" fmla="*/ 4468532 h 6858000"/>
              <a:gd name="connsiteX113" fmla="*/ 5967062 w 6128435"/>
              <a:gd name="connsiteY113" fmla="*/ 4479923 h 6858000"/>
              <a:gd name="connsiteX114" fmla="*/ 5968960 w 6128435"/>
              <a:gd name="connsiteY114" fmla="*/ 4482655 h 6858000"/>
              <a:gd name="connsiteX115" fmla="*/ 5978567 w 6128435"/>
              <a:gd name="connsiteY115" fmla="*/ 4498605 h 6858000"/>
              <a:gd name="connsiteX116" fmla="*/ 5980106 w 6128435"/>
              <a:gd name="connsiteY116" fmla="*/ 4585087 h 6858000"/>
              <a:gd name="connsiteX117" fmla="*/ 5998138 w 6128435"/>
              <a:gd name="connsiteY117" fmla="*/ 4697518 h 6858000"/>
              <a:gd name="connsiteX118" fmla="*/ 6013516 w 6128435"/>
              <a:gd name="connsiteY118" fmla="*/ 4786619 h 6858000"/>
              <a:gd name="connsiteX119" fmla="*/ 6025404 w 6128435"/>
              <a:gd name="connsiteY119" fmla="*/ 4858148 h 6858000"/>
              <a:gd name="connsiteX120" fmla="*/ 6007749 w 6128435"/>
              <a:gd name="connsiteY120" fmla="*/ 4964715 h 6858000"/>
              <a:gd name="connsiteX121" fmla="*/ 6005269 w 6128435"/>
              <a:gd name="connsiteY121" fmla="*/ 5150567 h 6858000"/>
              <a:gd name="connsiteX122" fmla="*/ 6001127 w 6128435"/>
              <a:gd name="connsiteY122" fmla="*/ 5164609 h 6858000"/>
              <a:gd name="connsiteX123" fmla="*/ 5996647 w 6128435"/>
              <a:gd name="connsiteY123" fmla="*/ 5185640 h 6858000"/>
              <a:gd name="connsiteX124" fmla="*/ 5998514 w 6128435"/>
              <a:gd name="connsiteY124" fmla="*/ 5189673 h 6858000"/>
              <a:gd name="connsiteX125" fmla="*/ 5995970 w 6128435"/>
              <a:gd name="connsiteY125" fmla="*/ 5221547 h 6858000"/>
              <a:gd name="connsiteX126" fmla="*/ 5997218 w 6128435"/>
              <a:gd name="connsiteY126" fmla="*/ 5222031 h 6858000"/>
              <a:gd name="connsiteX127" fmla="*/ 6002116 w 6128435"/>
              <a:gd name="connsiteY127" fmla="*/ 5231223 h 6858000"/>
              <a:gd name="connsiteX128" fmla="*/ 6008541 w 6128435"/>
              <a:gd name="connsiteY128" fmla="*/ 5248680 h 6858000"/>
              <a:gd name="connsiteX129" fmla="*/ 6039260 w 6128435"/>
              <a:gd name="connsiteY129" fmla="*/ 5289518 h 6858000"/>
              <a:gd name="connsiteX130" fmla="*/ 6036748 w 6128435"/>
              <a:gd name="connsiteY130" fmla="*/ 5322752 h 6858000"/>
              <a:gd name="connsiteX131" fmla="*/ 6036943 w 6128435"/>
              <a:gd name="connsiteY131" fmla="*/ 5329480 h 6858000"/>
              <a:gd name="connsiteX132" fmla="*/ 6037236 w 6128435"/>
              <a:gd name="connsiteY132" fmla="*/ 5329634 h 6858000"/>
              <a:gd name="connsiteX133" fmla="*/ 6038019 w 6128435"/>
              <a:gd name="connsiteY133" fmla="*/ 5336764 h 6858000"/>
              <a:gd name="connsiteX134" fmla="*/ 6037298 w 6128435"/>
              <a:gd name="connsiteY134" fmla="*/ 5341753 h 6858000"/>
              <a:gd name="connsiteX135" fmla="*/ 6037677 w 6128435"/>
              <a:gd name="connsiteY135" fmla="*/ 5354807 h 6858000"/>
              <a:gd name="connsiteX136" fmla="*/ 6039728 w 6128435"/>
              <a:gd name="connsiteY136" fmla="*/ 5359416 h 6858000"/>
              <a:gd name="connsiteX137" fmla="*/ 6043311 w 6128435"/>
              <a:gd name="connsiteY137" fmla="*/ 5361407 h 6858000"/>
              <a:gd name="connsiteX138" fmla="*/ 6042954 w 6128435"/>
              <a:gd name="connsiteY138" fmla="*/ 5362576 h 6858000"/>
              <a:gd name="connsiteX139" fmla="*/ 6053435 w 6128435"/>
              <a:gd name="connsiteY139" fmla="*/ 5387547 h 6858000"/>
              <a:gd name="connsiteX140" fmla="*/ 6065933 w 6128435"/>
              <a:gd name="connsiteY140" fmla="*/ 5443002 h 6858000"/>
              <a:gd name="connsiteX141" fmla="*/ 6068640 w 6128435"/>
              <a:gd name="connsiteY141" fmla="*/ 5474503 h 6858000"/>
              <a:gd name="connsiteX142" fmla="*/ 6080922 w 6128435"/>
              <a:gd name="connsiteY142" fmla="*/ 5561070 h 6858000"/>
              <a:gd name="connsiteX143" fmla="*/ 6096949 w 6128435"/>
              <a:gd name="connsiteY143" fmla="*/ 5648179 h 6858000"/>
              <a:gd name="connsiteX144" fmla="*/ 6125703 w 6128435"/>
              <a:gd name="connsiteY144" fmla="*/ 5692894 h 6858000"/>
              <a:gd name="connsiteX145" fmla="*/ 6126670 w 6128435"/>
              <a:gd name="connsiteY145" fmla="*/ 5697882 h 6858000"/>
              <a:gd name="connsiteX146" fmla="*/ 6124061 w 6128435"/>
              <a:gd name="connsiteY146" fmla="*/ 5710294 h 6858000"/>
              <a:gd name="connsiteX147" fmla="*/ 6122213 w 6128435"/>
              <a:gd name="connsiteY147" fmla="*/ 5714762 h 6858000"/>
              <a:gd name="connsiteX148" fmla="*/ 6121353 w 6128435"/>
              <a:gd name="connsiteY148" fmla="*/ 5721725 h 6858000"/>
              <a:gd name="connsiteX149" fmla="*/ 6121607 w 6128435"/>
              <a:gd name="connsiteY149" fmla="*/ 5721959 h 6858000"/>
              <a:gd name="connsiteX150" fmla="*/ 6120262 w 6128435"/>
              <a:gd name="connsiteY150" fmla="*/ 5728358 h 6858000"/>
              <a:gd name="connsiteX151" fmla="*/ 6110194 w 6128435"/>
              <a:gd name="connsiteY151" fmla="*/ 5758853 h 6858000"/>
              <a:gd name="connsiteX152" fmla="*/ 6127519 w 6128435"/>
              <a:gd name="connsiteY152" fmla="*/ 5865775 h 6858000"/>
              <a:gd name="connsiteX153" fmla="*/ 6128435 w 6128435"/>
              <a:gd name="connsiteY153" fmla="*/ 5870164 h 6858000"/>
              <a:gd name="connsiteX154" fmla="*/ 6119217 w 6128435"/>
              <a:gd name="connsiteY154" fmla="*/ 5888542 h 6858000"/>
              <a:gd name="connsiteX155" fmla="*/ 6115966 w 6128435"/>
              <a:gd name="connsiteY155" fmla="*/ 5898387 h 6858000"/>
              <a:gd name="connsiteX156" fmla="*/ 6111924 w 6128435"/>
              <a:gd name="connsiteY156" fmla="*/ 5900444 h 6858000"/>
              <a:gd name="connsiteX157" fmla="*/ 6108716 w 6128435"/>
              <a:gd name="connsiteY157" fmla="*/ 5915345 h 6858000"/>
              <a:gd name="connsiteX158" fmla="*/ 6109524 w 6128435"/>
              <a:gd name="connsiteY158" fmla="*/ 5917328 h 6858000"/>
              <a:gd name="connsiteX159" fmla="*/ 6102493 w 6128435"/>
              <a:gd name="connsiteY159" fmla="*/ 5928602 h 6858000"/>
              <a:gd name="connsiteX160" fmla="*/ 6056863 w 6128435"/>
              <a:gd name="connsiteY160" fmla="*/ 6000643 h 6858000"/>
              <a:gd name="connsiteX161" fmla="*/ 6045436 w 6128435"/>
              <a:gd name="connsiteY161" fmla="*/ 6124480 h 6858000"/>
              <a:gd name="connsiteX162" fmla="*/ 6030489 w 6128435"/>
              <a:gd name="connsiteY162" fmla="*/ 6317666 h 6858000"/>
              <a:gd name="connsiteX163" fmla="*/ 6007492 w 6128435"/>
              <a:gd name="connsiteY163" fmla="*/ 6440818 h 6858000"/>
              <a:gd name="connsiteX164" fmla="*/ 6009467 w 6128435"/>
              <a:gd name="connsiteY164" fmla="*/ 6487076 h 6858000"/>
              <a:gd name="connsiteX165" fmla="*/ 5995064 w 6128435"/>
              <a:gd name="connsiteY165" fmla="*/ 6540791 h 6858000"/>
              <a:gd name="connsiteX166" fmla="*/ 5996309 w 6128435"/>
              <a:gd name="connsiteY166" fmla="*/ 6543961 h 6858000"/>
              <a:gd name="connsiteX167" fmla="*/ 5996048 w 6128435"/>
              <a:gd name="connsiteY167" fmla="*/ 6555444 h 6858000"/>
              <a:gd name="connsiteX168" fmla="*/ 6002524 w 6128435"/>
              <a:gd name="connsiteY168" fmla="*/ 6560188 h 6858000"/>
              <a:gd name="connsiteX169" fmla="*/ 6006823 w 6128435"/>
              <a:gd name="connsiteY169" fmla="*/ 6578546 h 6858000"/>
              <a:gd name="connsiteX170" fmla="*/ 6004510 w 6128435"/>
              <a:gd name="connsiteY170" fmla="*/ 6599256 h 6858000"/>
              <a:gd name="connsiteX171" fmla="*/ 5986207 w 6128435"/>
              <a:gd name="connsiteY171" fmla="*/ 6695855 h 6858000"/>
              <a:gd name="connsiteX172" fmla="*/ 5979428 w 6128435"/>
              <a:gd name="connsiteY172" fmla="*/ 6754678 h 6858000"/>
              <a:gd name="connsiteX173" fmla="*/ 5983398 w 6128435"/>
              <a:gd name="connsiteY173" fmla="*/ 6778641 h 6858000"/>
              <a:gd name="connsiteX174" fmla="*/ 5984543 w 6128435"/>
              <a:gd name="connsiteY174" fmla="*/ 6811016 h 6858000"/>
              <a:gd name="connsiteX175" fmla="*/ 5981802 w 6128435"/>
              <a:gd name="connsiteY175" fmla="*/ 6838578 h 6858000"/>
              <a:gd name="connsiteX176" fmla="*/ 5979671 w 6128435"/>
              <a:gd name="connsiteY176" fmla="*/ 6858000 h 6858000"/>
              <a:gd name="connsiteX177" fmla="*/ 0 w 6128435"/>
              <a:gd name="connsiteY177" fmla="*/ 6858000 h 6858000"/>
              <a:gd name="connsiteX178" fmla="*/ 0 w 6128435"/>
              <a:gd name="connsiteY17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71650 w 6128435"/>
              <a:gd name="connsiteY46" fmla="*/ 2440467 h 6858000"/>
              <a:gd name="connsiteX47" fmla="*/ 5271438 w 6128435"/>
              <a:gd name="connsiteY47" fmla="*/ 2447186 h 6858000"/>
              <a:gd name="connsiteX48" fmla="*/ 5271722 w 6128435"/>
              <a:gd name="connsiteY48" fmla="*/ 2447359 h 6858000"/>
              <a:gd name="connsiteX49" fmla="*/ 5272069 w 6128435"/>
              <a:gd name="connsiteY49" fmla="*/ 2454523 h 6858000"/>
              <a:gd name="connsiteX50" fmla="*/ 5271049 w 6128435"/>
              <a:gd name="connsiteY50" fmla="*/ 2459442 h 6858000"/>
              <a:gd name="connsiteX51" fmla="*/ 5307538 w 6128435"/>
              <a:gd name="connsiteY51" fmla="*/ 2514685 h 6858000"/>
              <a:gd name="connsiteX52" fmla="*/ 5337604 w 6128435"/>
              <a:gd name="connsiteY52" fmla="*/ 2597632 h 6858000"/>
              <a:gd name="connsiteX53" fmla="*/ 5407503 w 6128435"/>
              <a:gd name="connsiteY53" fmla="*/ 2786290 h 6858000"/>
              <a:gd name="connsiteX54" fmla="*/ 5407356 w 6128435"/>
              <a:gd name="connsiteY54" fmla="*/ 2787545 h 6858000"/>
              <a:gd name="connsiteX55" fmla="*/ 5411130 w 6128435"/>
              <a:gd name="connsiteY55" fmla="*/ 2788640 h 6858000"/>
              <a:gd name="connsiteX56" fmla="*/ 5416439 w 6128435"/>
              <a:gd name="connsiteY56" fmla="*/ 2805666 h 6858000"/>
              <a:gd name="connsiteX57" fmla="*/ 5416589 w 6128435"/>
              <a:gd name="connsiteY57" fmla="*/ 2810822 h 6858000"/>
              <a:gd name="connsiteX58" fmla="*/ 5418542 w 6128435"/>
              <a:gd name="connsiteY58" fmla="*/ 2817745 h 6858000"/>
              <a:gd name="connsiteX59" fmla="*/ 5418847 w 6128435"/>
              <a:gd name="connsiteY59" fmla="*/ 2817825 h 6858000"/>
              <a:gd name="connsiteX60" fmla="*/ 5423364 w 6128435"/>
              <a:gd name="connsiteY60" fmla="*/ 2858292 h 6858000"/>
              <a:gd name="connsiteX61" fmla="*/ 5479298 w 6128435"/>
              <a:gd name="connsiteY61" fmla="*/ 2947791 h 6858000"/>
              <a:gd name="connsiteX62" fmla="*/ 5481770 w 6128435"/>
              <a:gd name="connsiteY62" fmla="*/ 2951352 h 6858000"/>
              <a:gd name="connsiteX63" fmla="*/ 5481013 w 6128435"/>
              <a:gd name="connsiteY63" fmla="*/ 2973461 h 6858000"/>
              <a:gd name="connsiteX64" fmla="*/ 5482045 w 6128435"/>
              <a:gd name="connsiteY64" fmla="*/ 2984371 h 6858000"/>
              <a:gd name="connsiteX65" fmla="*/ 5479405 w 6128435"/>
              <a:gd name="connsiteY65" fmla="*/ 2988507 h 6858000"/>
              <a:gd name="connsiteX66" fmla="*/ 5482415 w 6128435"/>
              <a:gd name="connsiteY66" fmla="*/ 3004079 h 6858000"/>
              <a:gd name="connsiteX67" fmla="*/ 5483865 w 6128435"/>
              <a:gd name="connsiteY67" fmla="*/ 3005467 h 6858000"/>
              <a:gd name="connsiteX68" fmla="*/ 5482236 w 6128435"/>
              <a:gd name="connsiteY68" fmla="*/ 3019791 h 6858000"/>
              <a:gd name="connsiteX69" fmla="*/ 5475895 w 6128435"/>
              <a:gd name="connsiteY69" fmla="*/ 3033578 h 6858000"/>
              <a:gd name="connsiteX70" fmla="*/ 5477595 w 6128435"/>
              <a:gd name="connsiteY70" fmla="*/ 3250534 h 6858000"/>
              <a:gd name="connsiteX71" fmla="*/ 5532836 w 6128435"/>
              <a:gd name="connsiteY71" fmla="*/ 3353840 h 6858000"/>
              <a:gd name="connsiteX72" fmla="*/ 5561229 w 6128435"/>
              <a:gd name="connsiteY72" fmla="*/ 3395784 h 6858000"/>
              <a:gd name="connsiteX73" fmla="*/ 5589758 w 6128435"/>
              <a:gd name="connsiteY73" fmla="*/ 3506453 h 6858000"/>
              <a:gd name="connsiteX74" fmla="*/ 5596144 w 6128435"/>
              <a:gd name="connsiteY74" fmla="*/ 3534624 h 6858000"/>
              <a:gd name="connsiteX75" fmla="*/ 5597750 w 6128435"/>
              <a:gd name="connsiteY75" fmla="*/ 3534129 h 6858000"/>
              <a:gd name="connsiteX76" fmla="*/ 5599700 w 6128435"/>
              <a:gd name="connsiteY76" fmla="*/ 3547221 h 6858000"/>
              <a:gd name="connsiteX77" fmla="*/ 5615031 w 6128435"/>
              <a:gd name="connsiteY77" fmla="*/ 3557482 h 6858000"/>
              <a:gd name="connsiteX78" fmla="*/ 5618377 w 6128435"/>
              <a:gd name="connsiteY78" fmla="*/ 3588431 h 6858000"/>
              <a:gd name="connsiteX79" fmla="*/ 5612155 w 6128435"/>
              <a:gd name="connsiteY79" fmla="*/ 3589869 h 6858000"/>
              <a:gd name="connsiteX80" fmla="*/ 5620843 w 6128435"/>
              <a:gd name="connsiteY80" fmla="*/ 3606745 h 6858000"/>
              <a:gd name="connsiteX81" fmla="*/ 5655472 w 6128435"/>
              <a:gd name="connsiteY81" fmla="*/ 3678877 h 6858000"/>
              <a:gd name="connsiteX82" fmla="*/ 5680448 w 6128435"/>
              <a:gd name="connsiteY82" fmla="*/ 3717760 h 6858000"/>
              <a:gd name="connsiteX83" fmla="*/ 5683015 w 6128435"/>
              <a:gd name="connsiteY83" fmla="*/ 3762025 h 6858000"/>
              <a:gd name="connsiteX84" fmla="*/ 5696643 w 6128435"/>
              <a:gd name="connsiteY84" fmla="*/ 3773888 h 6858000"/>
              <a:gd name="connsiteX85" fmla="*/ 5699203 w 6128435"/>
              <a:gd name="connsiteY85" fmla="*/ 3775823 h 6858000"/>
              <a:gd name="connsiteX86" fmla="*/ 5704824 w 6128435"/>
              <a:gd name="connsiteY86" fmla="*/ 3785966 h 6858000"/>
              <a:gd name="connsiteX87" fmla="*/ 5712204 w 6128435"/>
              <a:gd name="connsiteY87" fmla="*/ 3785830 h 6858000"/>
              <a:gd name="connsiteX88" fmla="*/ 5724816 w 6128435"/>
              <a:gd name="connsiteY88" fmla="*/ 3798949 h 6858000"/>
              <a:gd name="connsiteX89" fmla="*/ 5733539 w 6128435"/>
              <a:gd name="connsiteY89" fmla="*/ 3818457 h 6858000"/>
              <a:gd name="connsiteX90" fmla="*/ 5768491 w 6128435"/>
              <a:gd name="connsiteY90" fmla="*/ 3914399 h 6858000"/>
              <a:gd name="connsiteX91" fmla="*/ 5793123 w 6128435"/>
              <a:gd name="connsiteY91" fmla="*/ 3969952 h 6858000"/>
              <a:gd name="connsiteX92" fmla="*/ 5808321 w 6128435"/>
              <a:gd name="connsiteY92" fmla="*/ 3988153 h 6858000"/>
              <a:gd name="connsiteX93" fmla="*/ 5825621 w 6128435"/>
              <a:gd name="connsiteY93" fmla="*/ 4015525 h 6858000"/>
              <a:gd name="connsiteX94" fmla="*/ 5860672 w 6128435"/>
              <a:gd name="connsiteY94" fmla="*/ 4061579 h 6858000"/>
              <a:gd name="connsiteX95" fmla="*/ 5872173 w 6128435"/>
              <a:gd name="connsiteY95" fmla="*/ 4088497 h 6858000"/>
              <a:gd name="connsiteX96" fmla="*/ 5883705 w 6128435"/>
              <a:gd name="connsiteY96" fmla="*/ 4101899 h 6858000"/>
              <a:gd name="connsiteX97" fmla="*/ 5885314 w 6128435"/>
              <a:gd name="connsiteY97" fmla="*/ 4108387 h 6858000"/>
              <a:gd name="connsiteX98" fmla="*/ 5894095 w 6128435"/>
              <a:gd name="connsiteY98" fmla="*/ 4128857 h 6858000"/>
              <a:gd name="connsiteX99" fmla="*/ 5898339 w 6128435"/>
              <a:gd name="connsiteY99" fmla="*/ 4140800 h 6858000"/>
              <a:gd name="connsiteX100" fmla="*/ 5899734 w 6128435"/>
              <a:gd name="connsiteY100" fmla="*/ 4145632 h 6858000"/>
              <a:gd name="connsiteX101" fmla="*/ 5897098 w 6128435"/>
              <a:gd name="connsiteY101" fmla="*/ 4157819 h 6858000"/>
              <a:gd name="connsiteX102" fmla="*/ 5903513 w 6128435"/>
              <a:gd name="connsiteY102" fmla="*/ 4187661 h 6858000"/>
              <a:gd name="connsiteX103" fmla="*/ 5917114 w 6128435"/>
              <a:gd name="connsiteY103" fmla="*/ 4213096 h 6858000"/>
              <a:gd name="connsiteX104" fmla="*/ 5921153 w 6128435"/>
              <a:gd name="connsiteY104" fmla="*/ 4236222 h 6858000"/>
              <a:gd name="connsiteX105" fmla="*/ 5924233 w 6128435"/>
              <a:gd name="connsiteY105" fmla="*/ 4242060 h 6858000"/>
              <a:gd name="connsiteX106" fmla="*/ 5928910 w 6128435"/>
              <a:gd name="connsiteY106" fmla="*/ 4300973 h 6858000"/>
              <a:gd name="connsiteX107" fmla="*/ 5939320 w 6128435"/>
              <a:gd name="connsiteY107" fmla="*/ 4340435 h 6858000"/>
              <a:gd name="connsiteX108" fmla="*/ 5946705 w 6128435"/>
              <a:gd name="connsiteY108" fmla="*/ 4428051 h 6858000"/>
              <a:gd name="connsiteX109" fmla="*/ 5949261 w 6128435"/>
              <a:gd name="connsiteY109" fmla="*/ 4449185 h 6858000"/>
              <a:gd name="connsiteX110" fmla="*/ 5957504 w 6128435"/>
              <a:gd name="connsiteY110" fmla="*/ 4465911 h 6858000"/>
              <a:gd name="connsiteX111" fmla="*/ 5964689 w 6128435"/>
              <a:gd name="connsiteY111" fmla="*/ 4468532 h 6858000"/>
              <a:gd name="connsiteX112" fmla="*/ 5967062 w 6128435"/>
              <a:gd name="connsiteY112" fmla="*/ 4479923 h 6858000"/>
              <a:gd name="connsiteX113" fmla="*/ 5968960 w 6128435"/>
              <a:gd name="connsiteY113" fmla="*/ 4482655 h 6858000"/>
              <a:gd name="connsiteX114" fmla="*/ 5978567 w 6128435"/>
              <a:gd name="connsiteY114" fmla="*/ 4498605 h 6858000"/>
              <a:gd name="connsiteX115" fmla="*/ 5980106 w 6128435"/>
              <a:gd name="connsiteY115" fmla="*/ 4585087 h 6858000"/>
              <a:gd name="connsiteX116" fmla="*/ 5998138 w 6128435"/>
              <a:gd name="connsiteY116" fmla="*/ 4697518 h 6858000"/>
              <a:gd name="connsiteX117" fmla="*/ 6013516 w 6128435"/>
              <a:gd name="connsiteY117" fmla="*/ 4786619 h 6858000"/>
              <a:gd name="connsiteX118" fmla="*/ 6025404 w 6128435"/>
              <a:gd name="connsiteY118" fmla="*/ 4858148 h 6858000"/>
              <a:gd name="connsiteX119" fmla="*/ 6007749 w 6128435"/>
              <a:gd name="connsiteY119" fmla="*/ 4964715 h 6858000"/>
              <a:gd name="connsiteX120" fmla="*/ 6005269 w 6128435"/>
              <a:gd name="connsiteY120" fmla="*/ 5150567 h 6858000"/>
              <a:gd name="connsiteX121" fmla="*/ 6001127 w 6128435"/>
              <a:gd name="connsiteY121" fmla="*/ 5164609 h 6858000"/>
              <a:gd name="connsiteX122" fmla="*/ 5996647 w 6128435"/>
              <a:gd name="connsiteY122" fmla="*/ 5185640 h 6858000"/>
              <a:gd name="connsiteX123" fmla="*/ 5998514 w 6128435"/>
              <a:gd name="connsiteY123" fmla="*/ 5189673 h 6858000"/>
              <a:gd name="connsiteX124" fmla="*/ 5995970 w 6128435"/>
              <a:gd name="connsiteY124" fmla="*/ 5221547 h 6858000"/>
              <a:gd name="connsiteX125" fmla="*/ 5997218 w 6128435"/>
              <a:gd name="connsiteY125" fmla="*/ 5222031 h 6858000"/>
              <a:gd name="connsiteX126" fmla="*/ 6002116 w 6128435"/>
              <a:gd name="connsiteY126" fmla="*/ 5231223 h 6858000"/>
              <a:gd name="connsiteX127" fmla="*/ 6008541 w 6128435"/>
              <a:gd name="connsiteY127" fmla="*/ 5248680 h 6858000"/>
              <a:gd name="connsiteX128" fmla="*/ 6039260 w 6128435"/>
              <a:gd name="connsiteY128" fmla="*/ 5289518 h 6858000"/>
              <a:gd name="connsiteX129" fmla="*/ 6036748 w 6128435"/>
              <a:gd name="connsiteY129" fmla="*/ 5322752 h 6858000"/>
              <a:gd name="connsiteX130" fmla="*/ 6036943 w 6128435"/>
              <a:gd name="connsiteY130" fmla="*/ 5329480 h 6858000"/>
              <a:gd name="connsiteX131" fmla="*/ 6037236 w 6128435"/>
              <a:gd name="connsiteY131" fmla="*/ 5329634 h 6858000"/>
              <a:gd name="connsiteX132" fmla="*/ 6038019 w 6128435"/>
              <a:gd name="connsiteY132" fmla="*/ 5336764 h 6858000"/>
              <a:gd name="connsiteX133" fmla="*/ 6037298 w 6128435"/>
              <a:gd name="connsiteY133" fmla="*/ 5341753 h 6858000"/>
              <a:gd name="connsiteX134" fmla="*/ 6037677 w 6128435"/>
              <a:gd name="connsiteY134" fmla="*/ 5354807 h 6858000"/>
              <a:gd name="connsiteX135" fmla="*/ 6039728 w 6128435"/>
              <a:gd name="connsiteY135" fmla="*/ 5359416 h 6858000"/>
              <a:gd name="connsiteX136" fmla="*/ 6043311 w 6128435"/>
              <a:gd name="connsiteY136" fmla="*/ 5361407 h 6858000"/>
              <a:gd name="connsiteX137" fmla="*/ 6042954 w 6128435"/>
              <a:gd name="connsiteY137" fmla="*/ 5362576 h 6858000"/>
              <a:gd name="connsiteX138" fmla="*/ 6053435 w 6128435"/>
              <a:gd name="connsiteY138" fmla="*/ 5387547 h 6858000"/>
              <a:gd name="connsiteX139" fmla="*/ 6065933 w 6128435"/>
              <a:gd name="connsiteY139" fmla="*/ 5443002 h 6858000"/>
              <a:gd name="connsiteX140" fmla="*/ 6068640 w 6128435"/>
              <a:gd name="connsiteY140" fmla="*/ 5474503 h 6858000"/>
              <a:gd name="connsiteX141" fmla="*/ 6080922 w 6128435"/>
              <a:gd name="connsiteY141" fmla="*/ 5561070 h 6858000"/>
              <a:gd name="connsiteX142" fmla="*/ 6096949 w 6128435"/>
              <a:gd name="connsiteY142" fmla="*/ 5648179 h 6858000"/>
              <a:gd name="connsiteX143" fmla="*/ 6125703 w 6128435"/>
              <a:gd name="connsiteY143" fmla="*/ 5692894 h 6858000"/>
              <a:gd name="connsiteX144" fmla="*/ 6126670 w 6128435"/>
              <a:gd name="connsiteY144" fmla="*/ 5697882 h 6858000"/>
              <a:gd name="connsiteX145" fmla="*/ 6124061 w 6128435"/>
              <a:gd name="connsiteY145" fmla="*/ 5710294 h 6858000"/>
              <a:gd name="connsiteX146" fmla="*/ 6122213 w 6128435"/>
              <a:gd name="connsiteY146" fmla="*/ 5714762 h 6858000"/>
              <a:gd name="connsiteX147" fmla="*/ 6121353 w 6128435"/>
              <a:gd name="connsiteY147" fmla="*/ 5721725 h 6858000"/>
              <a:gd name="connsiteX148" fmla="*/ 6121607 w 6128435"/>
              <a:gd name="connsiteY148" fmla="*/ 5721959 h 6858000"/>
              <a:gd name="connsiteX149" fmla="*/ 6120262 w 6128435"/>
              <a:gd name="connsiteY149" fmla="*/ 5728358 h 6858000"/>
              <a:gd name="connsiteX150" fmla="*/ 6110194 w 6128435"/>
              <a:gd name="connsiteY150" fmla="*/ 5758853 h 6858000"/>
              <a:gd name="connsiteX151" fmla="*/ 6127519 w 6128435"/>
              <a:gd name="connsiteY151" fmla="*/ 5865775 h 6858000"/>
              <a:gd name="connsiteX152" fmla="*/ 6128435 w 6128435"/>
              <a:gd name="connsiteY152" fmla="*/ 5870164 h 6858000"/>
              <a:gd name="connsiteX153" fmla="*/ 6119217 w 6128435"/>
              <a:gd name="connsiteY153" fmla="*/ 5888542 h 6858000"/>
              <a:gd name="connsiteX154" fmla="*/ 6115966 w 6128435"/>
              <a:gd name="connsiteY154" fmla="*/ 5898387 h 6858000"/>
              <a:gd name="connsiteX155" fmla="*/ 6111924 w 6128435"/>
              <a:gd name="connsiteY155" fmla="*/ 5900444 h 6858000"/>
              <a:gd name="connsiteX156" fmla="*/ 6108716 w 6128435"/>
              <a:gd name="connsiteY156" fmla="*/ 5915345 h 6858000"/>
              <a:gd name="connsiteX157" fmla="*/ 6109524 w 6128435"/>
              <a:gd name="connsiteY157" fmla="*/ 5917328 h 6858000"/>
              <a:gd name="connsiteX158" fmla="*/ 6102493 w 6128435"/>
              <a:gd name="connsiteY158" fmla="*/ 5928602 h 6858000"/>
              <a:gd name="connsiteX159" fmla="*/ 6056863 w 6128435"/>
              <a:gd name="connsiteY159" fmla="*/ 6000643 h 6858000"/>
              <a:gd name="connsiteX160" fmla="*/ 6045436 w 6128435"/>
              <a:gd name="connsiteY160" fmla="*/ 6124480 h 6858000"/>
              <a:gd name="connsiteX161" fmla="*/ 6030489 w 6128435"/>
              <a:gd name="connsiteY161" fmla="*/ 6317666 h 6858000"/>
              <a:gd name="connsiteX162" fmla="*/ 6007492 w 6128435"/>
              <a:gd name="connsiteY162" fmla="*/ 6440818 h 6858000"/>
              <a:gd name="connsiteX163" fmla="*/ 6009467 w 6128435"/>
              <a:gd name="connsiteY163" fmla="*/ 6487076 h 6858000"/>
              <a:gd name="connsiteX164" fmla="*/ 5995064 w 6128435"/>
              <a:gd name="connsiteY164" fmla="*/ 6540791 h 6858000"/>
              <a:gd name="connsiteX165" fmla="*/ 5996309 w 6128435"/>
              <a:gd name="connsiteY165" fmla="*/ 6543961 h 6858000"/>
              <a:gd name="connsiteX166" fmla="*/ 5996048 w 6128435"/>
              <a:gd name="connsiteY166" fmla="*/ 6555444 h 6858000"/>
              <a:gd name="connsiteX167" fmla="*/ 6002524 w 6128435"/>
              <a:gd name="connsiteY167" fmla="*/ 6560188 h 6858000"/>
              <a:gd name="connsiteX168" fmla="*/ 6006823 w 6128435"/>
              <a:gd name="connsiteY168" fmla="*/ 6578546 h 6858000"/>
              <a:gd name="connsiteX169" fmla="*/ 6004510 w 6128435"/>
              <a:gd name="connsiteY169" fmla="*/ 6599256 h 6858000"/>
              <a:gd name="connsiteX170" fmla="*/ 5986207 w 6128435"/>
              <a:gd name="connsiteY170" fmla="*/ 6695855 h 6858000"/>
              <a:gd name="connsiteX171" fmla="*/ 5979428 w 6128435"/>
              <a:gd name="connsiteY171" fmla="*/ 6754678 h 6858000"/>
              <a:gd name="connsiteX172" fmla="*/ 5983398 w 6128435"/>
              <a:gd name="connsiteY172" fmla="*/ 6778641 h 6858000"/>
              <a:gd name="connsiteX173" fmla="*/ 5984543 w 6128435"/>
              <a:gd name="connsiteY173" fmla="*/ 6811016 h 6858000"/>
              <a:gd name="connsiteX174" fmla="*/ 5981802 w 6128435"/>
              <a:gd name="connsiteY174" fmla="*/ 6838578 h 6858000"/>
              <a:gd name="connsiteX175" fmla="*/ 5979671 w 6128435"/>
              <a:gd name="connsiteY175" fmla="*/ 6858000 h 6858000"/>
              <a:gd name="connsiteX176" fmla="*/ 0 w 6128435"/>
              <a:gd name="connsiteY176" fmla="*/ 6858000 h 6858000"/>
              <a:gd name="connsiteX177" fmla="*/ 0 w 6128435"/>
              <a:gd name="connsiteY17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98758 w 6128435"/>
              <a:gd name="connsiteY45" fmla="*/ 2375971 h 6858000"/>
              <a:gd name="connsiteX46" fmla="*/ 5271650 w 6128435"/>
              <a:gd name="connsiteY46" fmla="*/ 2440467 h 6858000"/>
              <a:gd name="connsiteX47" fmla="*/ 5271438 w 6128435"/>
              <a:gd name="connsiteY47" fmla="*/ 2447186 h 6858000"/>
              <a:gd name="connsiteX48" fmla="*/ 5271722 w 6128435"/>
              <a:gd name="connsiteY48" fmla="*/ 2447359 h 6858000"/>
              <a:gd name="connsiteX49" fmla="*/ 5272069 w 6128435"/>
              <a:gd name="connsiteY49" fmla="*/ 2454523 h 6858000"/>
              <a:gd name="connsiteX50" fmla="*/ 5271049 w 6128435"/>
              <a:gd name="connsiteY50" fmla="*/ 2459442 h 6858000"/>
              <a:gd name="connsiteX51" fmla="*/ 5307538 w 6128435"/>
              <a:gd name="connsiteY51" fmla="*/ 2514685 h 6858000"/>
              <a:gd name="connsiteX52" fmla="*/ 5337604 w 6128435"/>
              <a:gd name="connsiteY52" fmla="*/ 2597632 h 6858000"/>
              <a:gd name="connsiteX53" fmla="*/ 5407503 w 6128435"/>
              <a:gd name="connsiteY53" fmla="*/ 2786290 h 6858000"/>
              <a:gd name="connsiteX54" fmla="*/ 5407356 w 6128435"/>
              <a:gd name="connsiteY54" fmla="*/ 2787545 h 6858000"/>
              <a:gd name="connsiteX55" fmla="*/ 5411130 w 6128435"/>
              <a:gd name="connsiteY55" fmla="*/ 2788640 h 6858000"/>
              <a:gd name="connsiteX56" fmla="*/ 5416439 w 6128435"/>
              <a:gd name="connsiteY56" fmla="*/ 2805666 h 6858000"/>
              <a:gd name="connsiteX57" fmla="*/ 5416589 w 6128435"/>
              <a:gd name="connsiteY57" fmla="*/ 2810822 h 6858000"/>
              <a:gd name="connsiteX58" fmla="*/ 5418542 w 6128435"/>
              <a:gd name="connsiteY58" fmla="*/ 2817745 h 6858000"/>
              <a:gd name="connsiteX59" fmla="*/ 5418847 w 6128435"/>
              <a:gd name="connsiteY59" fmla="*/ 2817825 h 6858000"/>
              <a:gd name="connsiteX60" fmla="*/ 5423364 w 6128435"/>
              <a:gd name="connsiteY60" fmla="*/ 2858292 h 6858000"/>
              <a:gd name="connsiteX61" fmla="*/ 5479298 w 6128435"/>
              <a:gd name="connsiteY61" fmla="*/ 2947791 h 6858000"/>
              <a:gd name="connsiteX62" fmla="*/ 5481770 w 6128435"/>
              <a:gd name="connsiteY62" fmla="*/ 2951352 h 6858000"/>
              <a:gd name="connsiteX63" fmla="*/ 5481013 w 6128435"/>
              <a:gd name="connsiteY63" fmla="*/ 2973461 h 6858000"/>
              <a:gd name="connsiteX64" fmla="*/ 5482045 w 6128435"/>
              <a:gd name="connsiteY64" fmla="*/ 2984371 h 6858000"/>
              <a:gd name="connsiteX65" fmla="*/ 5479405 w 6128435"/>
              <a:gd name="connsiteY65" fmla="*/ 2988507 h 6858000"/>
              <a:gd name="connsiteX66" fmla="*/ 5482415 w 6128435"/>
              <a:gd name="connsiteY66" fmla="*/ 3004079 h 6858000"/>
              <a:gd name="connsiteX67" fmla="*/ 5483865 w 6128435"/>
              <a:gd name="connsiteY67" fmla="*/ 3005467 h 6858000"/>
              <a:gd name="connsiteX68" fmla="*/ 5482236 w 6128435"/>
              <a:gd name="connsiteY68" fmla="*/ 3019791 h 6858000"/>
              <a:gd name="connsiteX69" fmla="*/ 5475895 w 6128435"/>
              <a:gd name="connsiteY69" fmla="*/ 3033578 h 6858000"/>
              <a:gd name="connsiteX70" fmla="*/ 5477595 w 6128435"/>
              <a:gd name="connsiteY70" fmla="*/ 3250534 h 6858000"/>
              <a:gd name="connsiteX71" fmla="*/ 5532836 w 6128435"/>
              <a:gd name="connsiteY71" fmla="*/ 3353840 h 6858000"/>
              <a:gd name="connsiteX72" fmla="*/ 5561229 w 6128435"/>
              <a:gd name="connsiteY72" fmla="*/ 3395784 h 6858000"/>
              <a:gd name="connsiteX73" fmla="*/ 5589758 w 6128435"/>
              <a:gd name="connsiteY73" fmla="*/ 3506453 h 6858000"/>
              <a:gd name="connsiteX74" fmla="*/ 5596144 w 6128435"/>
              <a:gd name="connsiteY74" fmla="*/ 3534624 h 6858000"/>
              <a:gd name="connsiteX75" fmla="*/ 5597750 w 6128435"/>
              <a:gd name="connsiteY75" fmla="*/ 3534129 h 6858000"/>
              <a:gd name="connsiteX76" fmla="*/ 5599700 w 6128435"/>
              <a:gd name="connsiteY76" fmla="*/ 3547221 h 6858000"/>
              <a:gd name="connsiteX77" fmla="*/ 5615031 w 6128435"/>
              <a:gd name="connsiteY77" fmla="*/ 3557482 h 6858000"/>
              <a:gd name="connsiteX78" fmla="*/ 5618377 w 6128435"/>
              <a:gd name="connsiteY78" fmla="*/ 3588431 h 6858000"/>
              <a:gd name="connsiteX79" fmla="*/ 5612155 w 6128435"/>
              <a:gd name="connsiteY79" fmla="*/ 3589869 h 6858000"/>
              <a:gd name="connsiteX80" fmla="*/ 5620843 w 6128435"/>
              <a:gd name="connsiteY80" fmla="*/ 3606745 h 6858000"/>
              <a:gd name="connsiteX81" fmla="*/ 5655472 w 6128435"/>
              <a:gd name="connsiteY81" fmla="*/ 3678877 h 6858000"/>
              <a:gd name="connsiteX82" fmla="*/ 5680448 w 6128435"/>
              <a:gd name="connsiteY82" fmla="*/ 3717760 h 6858000"/>
              <a:gd name="connsiteX83" fmla="*/ 5683015 w 6128435"/>
              <a:gd name="connsiteY83" fmla="*/ 3762025 h 6858000"/>
              <a:gd name="connsiteX84" fmla="*/ 5696643 w 6128435"/>
              <a:gd name="connsiteY84" fmla="*/ 3773888 h 6858000"/>
              <a:gd name="connsiteX85" fmla="*/ 5699203 w 6128435"/>
              <a:gd name="connsiteY85" fmla="*/ 3775823 h 6858000"/>
              <a:gd name="connsiteX86" fmla="*/ 5704824 w 6128435"/>
              <a:gd name="connsiteY86" fmla="*/ 3785966 h 6858000"/>
              <a:gd name="connsiteX87" fmla="*/ 5712204 w 6128435"/>
              <a:gd name="connsiteY87" fmla="*/ 3785830 h 6858000"/>
              <a:gd name="connsiteX88" fmla="*/ 5724816 w 6128435"/>
              <a:gd name="connsiteY88" fmla="*/ 3798949 h 6858000"/>
              <a:gd name="connsiteX89" fmla="*/ 5733539 w 6128435"/>
              <a:gd name="connsiteY89" fmla="*/ 3818457 h 6858000"/>
              <a:gd name="connsiteX90" fmla="*/ 5768491 w 6128435"/>
              <a:gd name="connsiteY90" fmla="*/ 3914399 h 6858000"/>
              <a:gd name="connsiteX91" fmla="*/ 5793123 w 6128435"/>
              <a:gd name="connsiteY91" fmla="*/ 3969952 h 6858000"/>
              <a:gd name="connsiteX92" fmla="*/ 5808321 w 6128435"/>
              <a:gd name="connsiteY92" fmla="*/ 3988153 h 6858000"/>
              <a:gd name="connsiteX93" fmla="*/ 5825621 w 6128435"/>
              <a:gd name="connsiteY93" fmla="*/ 4015525 h 6858000"/>
              <a:gd name="connsiteX94" fmla="*/ 5860672 w 6128435"/>
              <a:gd name="connsiteY94" fmla="*/ 4061579 h 6858000"/>
              <a:gd name="connsiteX95" fmla="*/ 5872173 w 6128435"/>
              <a:gd name="connsiteY95" fmla="*/ 4088497 h 6858000"/>
              <a:gd name="connsiteX96" fmla="*/ 5883705 w 6128435"/>
              <a:gd name="connsiteY96" fmla="*/ 4101899 h 6858000"/>
              <a:gd name="connsiteX97" fmla="*/ 5885314 w 6128435"/>
              <a:gd name="connsiteY97" fmla="*/ 4108387 h 6858000"/>
              <a:gd name="connsiteX98" fmla="*/ 5894095 w 6128435"/>
              <a:gd name="connsiteY98" fmla="*/ 4128857 h 6858000"/>
              <a:gd name="connsiteX99" fmla="*/ 5898339 w 6128435"/>
              <a:gd name="connsiteY99" fmla="*/ 4140800 h 6858000"/>
              <a:gd name="connsiteX100" fmla="*/ 5899734 w 6128435"/>
              <a:gd name="connsiteY100" fmla="*/ 4145632 h 6858000"/>
              <a:gd name="connsiteX101" fmla="*/ 5897098 w 6128435"/>
              <a:gd name="connsiteY101" fmla="*/ 4157819 h 6858000"/>
              <a:gd name="connsiteX102" fmla="*/ 5903513 w 6128435"/>
              <a:gd name="connsiteY102" fmla="*/ 4187661 h 6858000"/>
              <a:gd name="connsiteX103" fmla="*/ 5917114 w 6128435"/>
              <a:gd name="connsiteY103" fmla="*/ 4213096 h 6858000"/>
              <a:gd name="connsiteX104" fmla="*/ 5921153 w 6128435"/>
              <a:gd name="connsiteY104" fmla="*/ 4236222 h 6858000"/>
              <a:gd name="connsiteX105" fmla="*/ 5924233 w 6128435"/>
              <a:gd name="connsiteY105" fmla="*/ 4242060 h 6858000"/>
              <a:gd name="connsiteX106" fmla="*/ 5928910 w 6128435"/>
              <a:gd name="connsiteY106" fmla="*/ 4300973 h 6858000"/>
              <a:gd name="connsiteX107" fmla="*/ 5939320 w 6128435"/>
              <a:gd name="connsiteY107" fmla="*/ 4340435 h 6858000"/>
              <a:gd name="connsiteX108" fmla="*/ 5946705 w 6128435"/>
              <a:gd name="connsiteY108" fmla="*/ 4428051 h 6858000"/>
              <a:gd name="connsiteX109" fmla="*/ 5949261 w 6128435"/>
              <a:gd name="connsiteY109" fmla="*/ 4449185 h 6858000"/>
              <a:gd name="connsiteX110" fmla="*/ 5957504 w 6128435"/>
              <a:gd name="connsiteY110" fmla="*/ 4465911 h 6858000"/>
              <a:gd name="connsiteX111" fmla="*/ 5964689 w 6128435"/>
              <a:gd name="connsiteY111" fmla="*/ 4468532 h 6858000"/>
              <a:gd name="connsiteX112" fmla="*/ 5967062 w 6128435"/>
              <a:gd name="connsiteY112" fmla="*/ 4479923 h 6858000"/>
              <a:gd name="connsiteX113" fmla="*/ 5968960 w 6128435"/>
              <a:gd name="connsiteY113" fmla="*/ 4482655 h 6858000"/>
              <a:gd name="connsiteX114" fmla="*/ 5978567 w 6128435"/>
              <a:gd name="connsiteY114" fmla="*/ 4498605 h 6858000"/>
              <a:gd name="connsiteX115" fmla="*/ 5980106 w 6128435"/>
              <a:gd name="connsiteY115" fmla="*/ 4585087 h 6858000"/>
              <a:gd name="connsiteX116" fmla="*/ 5998138 w 6128435"/>
              <a:gd name="connsiteY116" fmla="*/ 4697518 h 6858000"/>
              <a:gd name="connsiteX117" fmla="*/ 6013516 w 6128435"/>
              <a:gd name="connsiteY117" fmla="*/ 4786619 h 6858000"/>
              <a:gd name="connsiteX118" fmla="*/ 6025404 w 6128435"/>
              <a:gd name="connsiteY118" fmla="*/ 4858148 h 6858000"/>
              <a:gd name="connsiteX119" fmla="*/ 6007749 w 6128435"/>
              <a:gd name="connsiteY119" fmla="*/ 4964715 h 6858000"/>
              <a:gd name="connsiteX120" fmla="*/ 6005269 w 6128435"/>
              <a:gd name="connsiteY120" fmla="*/ 5150567 h 6858000"/>
              <a:gd name="connsiteX121" fmla="*/ 6001127 w 6128435"/>
              <a:gd name="connsiteY121" fmla="*/ 5164609 h 6858000"/>
              <a:gd name="connsiteX122" fmla="*/ 5996647 w 6128435"/>
              <a:gd name="connsiteY122" fmla="*/ 5185640 h 6858000"/>
              <a:gd name="connsiteX123" fmla="*/ 5998514 w 6128435"/>
              <a:gd name="connsiteY123" fmla="*/ 5189673 h 6858000"/>
              <a:gd name="connsiteX124" fmla="*/ 5995970 w 6128435"/>
              <a:gd name="connsiteY124" fmla="*/ 5221547 h 6858000"/>
              <a:gd name="connsiteX125" fmla="*/ 5997218 w 6128435"/>
              <a:gd name="connsiteY125" fmla="*/ 5222031 h 6858000"/>
              <a:gd name="connsiteX126" fmla="*/ 6002116 w 6128435"/>
              <a:gd name="connsiteY126" fmla="*/ 5231223 h 6858000"/>
              <a:gd name="connsiteX127" fmla="*/ 6008541 w 6128435"/>
              <a:gd name="connsiteY127" fmla="*/ 5248680 h 6858000"/>
              <a:gd name="connsiteX128" fmla="*/ 6039260 w 6128435"/>
              <a:gd name="connsiteY128" fmla="*/ 5289518 h 6858000"/>
              <a:gd name="connsiteX129" fmla="*/ 6036748 w 6128435"/>
              <a:gd name="connsiteY129" fmla="*/ 5322752 h 6858000"/>
              <a:gd name="connsiteX130" fmla="*/ 6036943 w 6128435"/>
              <a:gd name="connsiteY130" fmla="*/ 5329480 h 6858000"/>
              <a:gd name="connsiteX131" fmla="*/ 6037236 w 6128435"/>
              <a:gd name="connsiteY131" fmla="*/ 5329634 h 6858000"/>
              <a:gd name="connsiteX132" fmla="*/ 6038019 w 6128435"/>
              <a:gd name="connsiteY132" fmla="*/ 5336764 h 6858000"/>
              <a:gd name="connsiteX133" fmla="*/ 6037298 w 6128435"/>
              <a:gd name="connsiteY133" fmla="*/ 5341753 h 6858000"/>
              <a:gd name="connsiteX134" fmla="*/ 6037677 w 6128435"/>
              <a:gd name="connsiteY134" fmla="*/ 5354807 h 6858000"/>
              <a:gd name="connsiteX135" fmla="*/ 6039728 w 6128435"/>
              <a:gd name="connsiteY135" fmla="*/ 5359416 h 6858000"/>
              <a:gd name="connsiteX136" fmla="*/ 6043311 w 6128435"/>
              <a:gd name="connsiteY136" fmla="*/ 5361407 h 6858000"/>
              <a:gd name="connsiteX137" fmla="*/ 6042954 w 6128435"/>
              <a:gd name="connsiteY137" fmla="*/ 5362576 h 6858000"/>
              <a:gd name="connsiteX138" fmla="*/ 6053435 w 6128435"/>
              <a:gd name="connsiteY138" fmla="*/ 5387547 h 6858000"/>
              <a:gd name="connsiteX139" fmla="*/ 6065933 w 6128435"/>
              <a:gd name="connsiteY139" fmla="*/ 5443002 h 6858000"/>
              <a:gd name="connsiteX140" fmla="*/ 6068640 w 6128435"/>
              <a:gd name="connsiteY140" fmla="*/ 5474503 h 6858000"/>
              <a:gd name="connsiteX141" fmla="*/ 6080922 w 6128435"/>
              <a:gd name="connsiteY141" fmla="*/ 5561070 h 6858000"/>
              <a:gd name="connsiteX142" fmla="*/ 6096949 w 6128435"/>
              <a:gd name="connsiteY142" fmla="*/ 5648179 h 6858000"/>
              <a:gd name="connsiteX143" fmla="*/ 6125703 w 6128435"/>
              <a:gd name="connsiteY143" fmla="*/ 5692894 h 6858000"/>
              <a:gd name="connsiteX144" fmla="*/ 6126670 w 6128435"/>
              <a:gd name="connsiteY144" fmla="*/ 5697882 h 6858000"/>
              <a:gd name="connsiteX145" fmla="*/ 6124061 w 6128435"/>
              <a:gd name="connsiteY145" fmla="*/ 5710294 h 6858000"/>
              <a:gd name="connsiteX146" fmla="*/ 6122213 w 6128435"/>
              <a:gd name="connsiteY146" fmla="*/ 5714762 h 6858000"/>
              <a:gd name="connsiteX147" fmla="*/ 6121353 w 6128435"/>
              <a:gd name="connsiteY147" fmla="*/ 5721725 h 6858000"/>
              <a:gd name="connsiteX148" fmla="*/ 6121607 w 6128435"/>
              <a:gd name="connsiteY148" fmla="*/ 5721959 h 6858000"/>
              <a:gd name="connsiteX149" fmla="*/ 6120262 w 6128435"/>
              <a:gd name="connsiteY149" fmla="*/ 5728358 h 6858000"/>
              <a:gd name="connsiteX150" fmla="*/ 6110194 w 6128435"/>
              <a:gd name="connsiteY150" fmla="*/ 5758853 h 6858000"/>
              <a:gd name="connsiteX151" fmla="*/ 6127519 w 6128435"/>
              <a:gd name="connsiteY151" fmla="*/ 5865775 h 6858000"/>
              <a:gd name="connsiteX152" fmla="*/ 6128435 w 6128435"/>
              <a:gd name="connsiteY152" fmla="*/ 5870164 h 6858000"/>
              <a:gd name="connsiteX153" fmla="*/ 6119217 w 6128435"/>
              <a:gd name="connsiteY153" fmla="*/ 5888542 h 6858000"/>
              <a:gd name="connsiteX154" fmla="*/ 6115966 w 6128435"/>
              <a:gd name="connsiteY154" fmla="*/ 5898387 h 6858000"/>
              <a:gd name="connsiteX155" fmla="*/ 6111924 w 6128435"/>
              <a:gd name="connsiteY155" fmla="*/ 5900444 h 6858000"/>
              <a:gd name="connsiteX156" fmla="*/ 6108716 w 6128435"/>
              <a:gd name="connsiteY156" fmla="*/ 5915345 h 6858000"/>
              <a:gd name="connsiteX157" fmla="*/ 6109524 w 6128435"/>
              <a:gd name="connsiteY157" fmla="*/ 5917328 h 6858000"/>
              <a:gd name="connsiteX158" fmla="*/ 6102493 w 6128435"/>
              <a:gd name="connsiteY158" fmla="*/ 5928602 h 6858000"/>
              <a:gd name="connsiteX159" fmla="*/ 6056863 w 6128435"/>
              <a:gd name="connsiteY159" fmla="*/ 6000643 h 6858000"/>
              <a:gd name="connsiteX160" fmla="*/ 6045436 w 6128435"/>
              <a:gd name="connsiteY160" fmla="*/ 6124480 h 6858000"/>
              <a:gd name="connsiteX161" fmla="*/ 6030489 w 6128435"/>
              <a:gd name="connsiteY161" fmla="*/ 6317666 h 6858000"/>
              <a:gd name="connsiteX162" fmla="*/ 6007492 w 6128435"/>
              <a:gd name="connsiteY162" fmla="*/ 6440818 h 6858000"/>
              <a:gd name="connsiteX163" fmla="*/ 6009467 w 6128435"/>
              <a:gd name="connsiteY163" fmla="*/ 6487076 h 6858000"/>
              <a:gd name="connsiteX164" fmla="*/ 5995064 w 6128435"/>
              <a:gd name="connsiteY164" fmla="*/ 6540791 h 6858000"/>
              <a:gd name="connsiteX165" fmla="*/ 5996309 w 6128435"/>
              <a:gd name="connsiteY165" fmla="*/ 6543961 h 6858000"/>
              <a:gd name="connsiteX166" fmla="*/ 5996048 w 6128435"/>
              <a:gd name="connsiteY166" fmla="*/ 6555444 h 6858000"/>
              <a:gd name="connsiteX167" fmla="*/ 6002524 w 6128435"/>
              <a:gd name="connsiteY167" fmla="*/ 6560188 h 6858000"/>
              <a:gd name="connsiteX168" fmla="*/ 6006823 w 6128435"/>
              <a:gd name="connsiteY168" fmla="*/ 6578546 h 6858000"/>
              <a:gd name="connsiteX169" fmla="*/ 6004510 w 6128435"/>
              <a:gd name="connsiteY169" fmla="*/ 6599256 h 6858000"/>
              <a:gd name="connsiteX170" fmla="*/ 5986207 w 6128435"/>
              <a:gd name="connsiteY170" fmla="*/ 6695855 h 6858000"/>
              <a:gd name="connsiteX171" fmla="*/ 5979428 w 6128435"/>
              <a:gd name="connsiteY171" fmla="*/ 6754678 h 6858000"/>
              <a:gd name="connsiteX172" fmla="*/ 5983398 w 6128435"/>
              <a:gd name="connsiteY172" fmla="*/ 6778641 h 6858000"/>
              <a:gd name="connsiteX173" fmla="*/ 5984543 w 6128435"/>
              <a:gd name="connsiteY173" fmla="*/ 6811016 h 6858000"/>
              <a:gd name="connsiteX174" fmla="*/ 5981802 w 6128435"/>
              <a:gd name="connsiteY174" fmla="*/ 6838578 h 6858000"/>
              <a:gd name="connsiteX175" fmla="*/ 5979671 w 6128435"/>
              <a:gd name="connsiteY175" fmla="*/ 6858000 h 6858000"/>
              <a:gd name="connsiteX176" fmla="*/ 0 w 6128435"/>
              <a:gd name="connsiteY176" fmla="*/ 6858000 h 6858000"/>
              <a:gd name="connsiteX177" fmla="*/ 0 w 6128435"/>
              <a:gd name="connsiteY17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8758 w 6128435"/>
              <a:gd name="connsiteY44" fmla="*/ 2375971 h 6858000"/>
              <a:gd name="connsiteX45" fmla="*/ 5271650 w 6128435"/>
              <a:gd name="connsiteY45" fmla="*/ 2440467 h 6858000"/>
              <a:gd name="connsiteX46" fmla="*/ 5271438 w 6128435"/>
              <a:gd name="connsiteY46" fmla="*/ 2447186 h 6858000"/>
              <a:gd name="connsiteX47" fmla="*/ 5271722 w 6128435"/>
              <a:gd name="connsiteY47" fmla="*/ 2447359 h 6858000"/>
              <a:gd name="connsiteX48" fmla="*/ 5272069 w 6128435"/>
              <a:gd name="connsiteY48" fmla="*/ 2454523 h 6858000"/>
              <a:gd name="connsiteX49" fmla="*/ 5271049 w 6128435"/>
              <a:gd name="connsiteY49" fmla="*/ 2459442 h 6858000"/>
              <a:gd name="connsiteX50" fmla="*/ 5307538 w 6128435"/>
              <a:gd name="connsiteY50" fmla="*/ 2514685 h 6858000"/>
              <a:gd name="connsiteX51" fmla="*/ 5337604 w 6128435"/>
              <a:gd name="connsiteY51" fmla="*/ 2597632 h 6858000"/>
              <a:gd name="connsiteX52" fmla="*/ 5407503 w 6128435"/>
              <a:gd name="connsiteY52" fmla="*/ 2786290 h 6858000"/>
              <a:gd name="connsiteX53" fmla="*/ 5407356 w 6128435"/>
              <a:gd name="connsiteY53" fmla="*/ 2787545 h 6858000"/>
              <a:gd name="connsiteX54" fmla="*/ 5411130 w 6128435"/>
              <a:gd name="connsiteY54" fmla="*/ 2788640 h 6858000"/>
              <a:gd name="connsiteX55" fmla="*/ 5416439 w 6128435"/>
              <a:gd name="connsiteY55" fmla="*/ 2805666 h 6858000"/>
              <a:gd name="connsiteX56" fmla="*/ 5416589 w 6128435"/>
              <a:gd name="connsiteY56" fmla="*/ 2810822 h 6858000"/>
              <a:gd name="connsiteX57" fmla="*/ 5418542 w 6128435"/>
              <a:gd name="connsiteY57" fmla="*/ 2817745 h 6858000"/>
              <a:gd name="connsiteX58" fmla="*/ 5418847 w 6128435"/>
              <a:gd name="connsiteY58" fmla="*/ 2817825 h 6858000"/>
              <a:gd name="connsiteX59" fmla="*/ 5423364 w 6128435"/>
              <a:gd name="connsiteY59" fmla="*/ 2858292 h 6858000"/>
              <a:gd name="connsiteX60" fmla="*/ 5479298 w 6128435"/>
              <a:gd name="connsiteY60" fmla="*/ 2947791 h 6858000"/>
              <a:gd name="connsiteX61" fmla="*/ 5481770 w 6128435"/>
              <a:gd name="connsiteY61" fmla="*/ 2951352 h 6858000"/>
              <a:gd name="connsiteX62" fmla="*/ 5481013 w 6128435"/>
              <a:gd name="connsiteY62" fmla="*/ 2973461 h 6858000"/>
              <a:gd name="connsiteX63" fmla="*/ 5482045 w 6128435"/>
              <a:gd name="connsiteY63" fmla="*/ 2984371 h 6858000"/>
              <a:gd name="connsiteX64" fmla="*/ 5479405 w 6128435"/>
              <a:gd name="connsiteY64" fmla="*/ 2988507 h 6858000"/>
              <a:gd name="connsiteX65" fmla="*/ 5482415 w 6128435"/>
              <a:gd name="connsiteY65" fmla="*/ 3004079 h 6858000"/>
              <a:gd name="connsiteX66" fmla="*/ 5483865 w 6128435"/>
              <a:gd name="connsiteY66" fmla="*/ 3005467 h 6858000"/>
              <a:gd name="connsiteX67" fmla="*/ 5482236 w 6128435"/>
              <a:gd name="connsiteY67" fmla="*/ 3019791 h 6858000"/>
              <a:gd name="connsiteX68" fmla="*/ 5475895 w 6128435"/>
              <a:gd name="connsiteY68" fmla="*/ 3033578 h 6858000"/>
              <a:gd name="connsiteX69" fmla="*/ 5477595 w 6128435"/>
              <a:gd name="connsiteY69" fmla="*/ 3250534 h 6858000"/>
              <a:gd name="connsiteX70" fmla="*/ 5532836 w 6128435"/>
              <a:gd name="connsiteY70" fmla="*/ 3353840 h 6858000"/>
              <a:gd name="connsiteX71" fmla="*/ 5561229 w 6128435"/>
              <a:gd name="connsiteY71" fmla="*/ 3395784 h 6858000"/>
              <a:gd name="connsiteX72" fmla="*/ 5589758 w 6128435"/>
              <a:gd name="connsiteY72" fmla="*/ 3506453 h 6858000"/>
              <a:gd name="connsiteX73" fmla="*/ 5596144 w 6128435"/>
              <a:gd name="connsiteY73" fmla="*/ 3534624 h 6858000"/>
              <a:gd name="connsiteX74" fmla="*/ 5597750 w 6128435"/>
              <a:gd name="connsiteY74" fmla="*/ 3534129 h 6858000"/>
              <a:gd name="connsiteX75" fmla="*/ 5599700 w 6128435"/>
              <a:gd name="connsiteY75" fmla="*/ 3547221 h 6858000"/>
              <a:gd name="connsiteX76" fmla="*/ 5615031 w 6128435"/>
              <a:gd name="connsiteY76" fmla="*/ 3557482 h 6858000"/>
              <a:gd name="connsiteX77" fmla="*/ 5618377 w 6128435"/>
              <a:gd name="connsiteY77" fmla="*/ 3588431 h 6858000"/>
              <a:gd name="connsiteX78" fmla="*/ 5612155 w 6128435"/>
              <a:gd name="connsiteY78" fmla="*/ 3589869 h 6858000"/>
              <a:gd name="connsiteX79" fmla="*/ 5620843 w 6128435"/>
              <a:gd name="connsiteY79" fmla="*/ 3606745 h 6858000"/>
              <a:gd name="connsiteX80" fmla="*/ 5655472 w 6128435"/>
              <a:gd name="connsiteY80" fmla="*/ 3678877 h 6858000"/>
              <a:gd name="connsiteX81" fmla="*/ 5680448 w 6128435"/>
              <a:gd name="connsiteY81" fmla="*/ 3717760 h 6858000"/>
              <a:gd name="connsiteX82" fmla="*/ 5683015 w 6128435"/>
              <a:gd name="connsiteY82" fmla="*/ 3762025 h 6858000"/>
              <a:gd name="connsiteX83" fmla="*/ 5696643 w 6128435"/>
              <a:gd name="connsiteY83" fmla="*/ 3773888 h 6858000"/>
              <a:gd name="connsiteX84" fmla="*/ 5699203 w 6128435"/>
              <a:gd name="connsiteY84" fmla="*/ 3775823 h 6858000"/>
              <a:gd name="connsiteX85" fmla="*/ 5704824 w 6128435"/>
              <a:gd name="connsiteY85" fmla="*/ 3785966 h 6858000"/>
              <a:gd name="connsiteX86" fmla="*/ 5712204 w 6128435"/>
              <a:gd name="connsiteY86" fmla="*/ 3785830 h 6858000"/>
              <a:gd name="connsiteX87" fmla="*/ 5724816 w 6128435"/>
              <a:gd name="connsiteY87" fmla="*/ 3798949 h 6858000"/>
              <a:gd name="connsiteX88" fmla="*/ 5733539 w 6128435"/>
              <a:gd name="connsiteY88" fmla="*/ 3818457 h 6858000"/>
              <a:gd name="connsiteX89" fmla="*/ 5768491 w 6128435"/>
              <a:gd name="connsiteY89" fmla="*/ 3914399 h 6858000"/>
              <a:gd name="connsiteX90" fmla="*/ 5793123 w 6128435"/>
              <a:gd name="connsiteY90" fmla="*/ 3969952 h 6858000"/>
              <a:gd name="connsiteX91" fmla="*/ 5808321 w 6128435"/>
              <a:gd name="connsiteY91" fmla="*/ 3988153 h 6858000"/>
              <a:gd name="connsiteX92" fmla="*/ 5825621 w 6128435"/>
              <a:gd name="connsiteY92" fmla="*/ 4015525 h 6858000"/>
              <a:gd name="connsiteX93" fmla="*/ 5860672 w 6128435"/>
              <a:gd name="connsiteY93" fmla="*/ 4061579 h 6858000"/>
              <a:gd name="connsiteX94" fmla="*/ 5872173 w 6128435"/>
              <a:gd name="connsiteY94" fmla="*/ 4088497 h 6858000"/>
              <a:gd name="connsiteX95" fmla="*/ 5883705 w 6128435"/>
              <a:gd name="connsiteY95" fmla="*/ 4101899 h 6858000"/>
              <a:gd name="connsiteX96" fmla="*/ 5885314 w 6128435"/>
              <a:gd name="connsiteY96" fmla="*/ 4108387 h 6858000"/>
              <a:gd name="connsiteX97" fmla="*/ 5894095 w 6128435"/>
              <a:gd name="connsiteY97" fmla="*/ 4128857 h 6858000"/>
              <a:gd name="connsiteX98" fmla="*/ 5898339 w 6128435"/>
              <a:gd name="connsiteY98" fmla="*/ 4140800 h 6858000"/>
              <a:gd name="connsiteX99" fmla="*/ 5899734 w 6128435"/>
              <a:gd name="connsiteY99" fmla="*/ 4145632 h 6858000"/>
              <a:gd name="connsiteX100" fmla="*/ 5897098 w 6128435"/>
              <a:gd name="connsiteY100" fmla="*/ 4157819 h 6858000"/>
              <a:gd name="connsiteX101" fmla="*/ 5903513 w 6128435"/>
              <a:gd name="connsiteY101" fmla="*/ 4187661 h 6858000"/>
              <a:gd name="connsiteX102" fmla="*/ 5917114 w 6128435"/>
              <a:gd name="connsiteY102" fmla="*/ 4213096 h 6858000"/>
              <a:gd name="connsiteX103" fmla="*/ 5921153 w 6128435"/>
              <a:gd name="connsiteY103" fmla="*/ 4236222 h 6858000"/>
              <a:gd name="connsiteX104" fmla="*/ 5924233 w 6128435"/>
              <a:gd name="connsiteY104" fmla="*/ 4242060 h 6858000"/>
              <a:gd name="connsiteX105" fmla="*/ 5928910 w 6128435"/>
              <a:gd name="connsiteY105" fmla="*/ 4300973 h 6858000"/>
              <a:gd name="connsiteX106" fmla="*/ 5939320 w 6128435"/>
              <a:gd name="connsiteY106" fmla="*/ 4340435 h 6858000"/>
              <a:gd name="connsiteX107" fmla="*/ 5946705 w 6128435"/>
              <a:gd name="connsiteY107" fmla="*/ 4428051 h 6858000"/>
              <a:gd name="connsiteX108" fmla="*/ 5949261 w 6128435"/>
              <a:gd name="connsiteY108" fmla="*/ 4449185 h 6858000"/>
              <a:gd name="connsiteX109" fmla="*/ 5957504 w 6128435"/>
              <a:gd name="connsiteY109" fmla="*/ 4465911 h 6858000"/>
              <a:gd name="connsiteX110" fmla="*/ 5964689 w 6128435"/>
              <a:gd name="connsiteY110" fmla="*/ 4468532 h 6858000"/>
              <a:gd name="connsiteX111" fmla="*/ 5967062 w 6128435"/>
              <a:gd name="connsiteY111" fmla="*/ 4479923 h 6858000"/>
              <a:gd name="connsiteX112" fmla="*/ 5968960 w 6128435"/>
              <a:gd name="connsiteY112" fmla="*/ 4482655 h 6858000"/>
              <a:gd name="connsiteX113" fmla="*/ 5978567 w 6128435"/>
              <a:gd name="connsiteY113" fmla="*/ 4498605 h 6858000"/>
              <a:gd name="connsiteX114" fmla="*/ 5980106 w 6128435"/>
              <a:gd name="connsiteY114" fmla="*/ 4585087 h 6858000"/>
              <a:gd name="connsiteX115" fmla="*/ 5998138 w 6128435"/>
              <a:gd name="connsiteY115" fmla="*/ 4697518 h 6858000"/>
              <a:gd name="connsiteX116" fmla="*/ 6013516 w 6128435"/>
              <a:gd name="connsiteY116" fmla="*/ 4786619 h 6858000"/>
              <a:gd name="connsiteX117" fmla="*/ 6025404 w 6128435"/>
              <a:gd name="connsiteY117" fmla="*/ 4858148 h 6858000"/>
              <a:gd name="connsiteX118" fmla="*/ 6007749 w 6128435"/>
              <a:gd name="connsiteY118" fmla="*/ 4964715 h 6858000"/>
              <a:gd name="connsiteX119" fmla="*/ 6005269 w 6128435"/>
              <a:gd name="connsiteY119" fmla="*/ 5150567 h 6858000"/>
              <a:gd name="connsiteX120" fmla="*/ 6001127 w 6128435"/>
              <a:gd name="connsiteY120" fmla="*/ 5164609 h 6858000"/>
              <a:gd name="connsiteX121" fmla="*/ 5996647 w 6128435"/>
              <a:gd name="connsiteY121" fmla="*/ 5185640 h 6858000"/>
              <a:gd name="connsiteX122" fmla="*/ 5998514 w 6128435"/>
              <a:gd name="connsiteY122" fmla="*/ 5189673 h 6858000"/>
              <a:gd name="connsiteX123" fmla="*/ 5995970 w 6128435"/>
              <a:gd name="connsiteY123" fmla="*/ 5221547 h 6858000"/>
              <a:gd name="connsiteX124" fmla="*/ 5997218 w 6128435"/>
              <a:gd name="connsiteY124" fmla="*/ 5222031 h 6858000"/>
              <a:gd name="connsiteX125" fmla="*/ 6002116 w 6128435"/>
              <a:gd name="connsiteY125" fmla="*/ 5231223 h 6858000"/>
              <a:gd name="connsiteX126" fmla="*/ 6008541 w 6128435"/>
              <a:gd name="connsiteY126" fmla="*/ 5248680 h 6858000"/>
              <a:gd name="connsiteX127" fmla="*/ 6039260 w 6128435"/>
              <a:gd name="connsiteY127" fmla="*/ 5289518 h 6858000"/>
              <a:gd name="connsiteX128" fmla="*/ 6036748 w 6128435"/>
              <a:gd name="connsiteY128" fmla="*/ 5322752 h 6858000"/>
              <a:gd name="connsiteX129" fmla="*/ 6036943 w 6128435"/>
              <a:gd name="connsiteY129" fmla="*/ 5329480 h 6858000"/>
              <a:gd name="connsiteX130" fmla="*/ 6037236 w 6128435"/>
              <a:gd name="connsiteY130" fmla="*/ 5329634 h 6858000"/>
              <a:gd name="connsiteX131" fmla="*/ 6038019 w 6128435"/>
              <a:gd name="connsiteY131" fmla="*/ 5336764 h 6858000"/>
              <a:gd name="connsiteX132" fmla="*/ 6037298 w 6128435"/>
              <a:gd name="connsiteY132" fmla="*/ 5341753 h 6858000"/>
              <a:gd name="connsiteX133" fmla="*/ 6037677 w 6128435"/>
              <a:gd name="connsiteY133" fmla="*/ 5354807 h 6858000"/>
              <a:gd name="connsiteX134" fmla="*/ 6039728 w 6128435"/>
              <a:gd name="connsiteY134" fmla="*/ 5359416 h 6858000"/>
              <a:gd name="connsiteX135" fmla="*/ 6043311 w 6128435"/>
              <a:gd name="connsiteY135" fmla="*/ 5361407 h 6858000"/>
              <a:gd name="connsiteX136" fmla="*/ 6042954 w 6128435"/>
              <a:gd name="connsiteY136" fmla="*/ 5362576 h 6858000"/>
              <a:gd name="connsiteX137" fmla="*/ 6053435 w 6128435"/>
              <a:gd name="connsiteY137" fmla="*/ 5387547 h 6858000"/>
              <a:gd name="connsiteX138" fmla="*/ 6065933 w 6128435"/>
              <a:gd name="connsiteY138" fmla="*/ 5443002 h 6858000"/>
              <a:gd name="connsiteX139" fmla="*/ 6068640 w 6128435"/>
              <a:gd name="connsiteY139" fmla="*/ 5474503 h 6858000"/>
              <a:gd name="connsiteX140" fmla="*/ 6080922 w 6128435"/>
              <a:gd name="connsiteY140" fmla="*/ 5561070 h 6858000"/>
              <a:gd name="connsiteX141" fmla="*/ 6096949 w 6128435"/>
              <a:gd name="connsiteY141" fmla="*/ 5648179 h 6858000"/>
              <a:gd name="connsiteX142" fmla="*/ 6125703 w 6128435"/>
              <a:gd name="connsiteY142" fmla="*/ 5692894 h 6858000"/>
              <a:gd name="connsiteX143" fmla="*/ 6126670 w 6128435"/>
              <a:gd name="connsiteY143" fmla="*/ 5697882 h 6858000"/>
              <a:gd name="connsiteX144" fmla="*/ 6124061 w 6128435"/>
              <a:gd name="connsiteY144" fmla="*/ 5710294 h 6858000"/>
              <a:gd name="connsiteX145" fmla="*/ 6122213 w 6128435"/>
              <a:gd name="connsiteY145" fmla="*/ 5714762 h 6858000"/>
              <a:gd name="connsiteX146" fmla="*/ 6121353 w 6128435"/>
              <a:gd name="connsiteY146" fmla="*/ 5721725 h 6858000"/>
              <a:gd name="connsiteX147" fmla="*/ 6121607 w 6128435"/>
              <a:gd name="connsiteY147" fmla="*/ 5721959 h 6858000"/>
              <a:gd name="connsiteX148" fmla="*/ 6120262 w 6128435"/>
              <a:gd name="connsiteY148" fmla="*/ 5728358 h 6858000"/>
              <a:gd name="connsiteX149" fmla="*/ 6110194 w 6128435"/>
              <a:gd name="connsiteY149" fmla="*/ 5758853 h 6858000"/>
              <a:gd name="connsiteX150" fmla="*/ 6127519 w 6128435"/>
              <a:gd name="connsiteY150" fmla="*/ 5865775 h 6858000"/>
              <a:gd name="connsiteX151" fmla="*/ 6128435 w 6128435"/>
              <a:gd name="connsiteY151" fmla="*/ 5870164 h 6858000"/>
              <a:gd name="connsiteX152" fmla="*/ 6119217 w 6128435"/>
              <a:gd name="connsiteY152" fmla="*/ 5888542 h 6858000"/>
              <a:gd name="connsiteX153" fmla="*/ 6115966 w 6128435"/>
              <a:gd name="connsiteY153" fmla="*/ 5898387 h 6858000"/>
              <a:gd name="connsiteX154" fmla="*/ 6111924 w 6128435"/>
              <a:gd name="connsiteY154" fmla="*/ 5900444 h 6858000"/>
              <a:gd name="connsiteX155" fmla="*/ 6108716 w 6128435"/>
              <a:gd name="connsiteY155" fmla="*/ 5915345 h 6858000"/>
              <a:gd name="connsiteX156" fmla="*/ 6109524 w 6128435"/>
              <a:gd name="connsiteY156" fmla="*/ 5917328 h 6858000"/>
              <a:gd name="connsiteX157" fmla="*/ 6102493 w 6128435"/>
              <a:gd name="connsiteY157" fmla="*/ 5928602 h 6858000"/>
              <a:gd name="connsiteX158" fmla="*/ 6056863 w 6128435"/>
              <a:gd name="connsiteY158" fmla="*/ 6000643 h 6858000"/>
              <a:gd name="connsiteX159" fmla="*/ 6045436 w 6128435"/>
              <a:gd name="connsiteY159" fmla="*/ 6124480 h 6858000"/>
              <a:gd name="connsiteX160" fmla="*/ 6030489 w 6128435"/>
              <a:gd name="connsiteY160" fmla="*/ 6317666 h 6858000"/>
              <a:gd name="connsiteX161" fmla="*/ 6007492 w 6128435"/>
              <a:gd name="connsiteY161" fmla="*/ 6440818 h 6858000"/>
              <a:gd name="connsiteX162" fmla="*/ 6009467 w 6128435"/>
              <a:gd name="connsiteY162" fmla="*/ 6487076 h 6858000"/>
              <a:gd name="connsiteX163" fmla="*/ 5995064 w 6128435"/>
              <a:gd name="connsiteY163" fmla="*/ 6540791 h 6858000"/>
              <a:gd name="connsiteX164" fmla="*/ 5996309 w 6128435"/>
              <a:gd name="connsiteY164" fmla="*/ 6543961 h 6858000"/>
              <a:gd name="connsiteX165" fmla="*/ 5996048 w 6128435"/>
              <a:gd name="connsiteY165" fmla="*/ 6555444 h 6858000"/>
              <a:gd name="connsiteX166" fmla="*/ 6002524 w 6128435"/>
              <a:gd name="connsiteY166" fmla="*/ 6560188 h 6858000"/>
              <a:gd name="connsiteX167" fmla="*/ 6006823 w 6128435"/>
              <a:gd name="connsiteY167" fmla="*/ 6578546 h 6858000"/>
              <a:gd name="connsiteX168" fmla="*/ 6004510 w 6128435"/>
              <a:gd name="connsiteY168" fmla="*/ 6599256 h 6858000"/>
              <a:gd name="connsiteX169" fmla="*/ 5986207 w 6128435"/>
              <a:gd name="connsiteY169" fmla="*/ 6695855 h 6858000"/>
              <a:gd name="connsiteX170" fmla="*/ 5979428 w 6128435"/>
              <a:gd name="connsiteY170" fmla="*/ 6754678 h 6858000"/>
              <a:gd name="connsiteX171" fmla="*/ 5983398 w 6128435"/>
              <a:gd name="connsiteY171" fmla="*/ 6778641 h 6858000"/>
              <a:gd name="connsiteX172" fmla="*/ 5984543 w 6128435"/>
              <a:gd name="connsiteY172" fmla="*/ 6811016 h 6858000"/>
              <a:gd name="connsiteX173" fmla="*/ 5981802 w 6128435"/>
              <a:gd name="connsiteY173" fmla="*/ 6838578 h 6858000"/>
              <a:gd name="connsiteX174" fmla="*/ 5979671 w 6128435"/>
              <a:gd name="connsiteY174" fmla="*/ 6858000 h 6858000"/>
              <a:gd name="connsiteX175" fmla="*/ 0 w 6128435"/>
              <a:gd name="connsiteY175" fmla="*/ 6858000 h 6858000"/>
              <a:gd name="connsiteX176" fmla="*/ 0 w 6128435"/>
              <a:gd name="connsiteY17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272069 w 6128435"/>
              <a:gd name="connsiteY47" fmla="*/ 2454523 h 6858000"/>
              <a:gd name="connsiteX48" fmla="*/ 5271049 w 6128435"/>
              <a:gd name="connsiteY48" fmla="*/ 2459442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272069 w 6128435"/>
              <a:gd name="connsiteY47" fmla="*/ 2454523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148653 w 6128435"/>
              <a:gd name="connsiteY47" fmla="*/ 2460132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148653 w 6128435"/>
              <a:gd name="connsiteY47" fmla="*/ 2460132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148653 w 6128435"/>
              <a:gd name="connsiteY46" fmla="*/ 2460132 h 6858000"/>
              <a:gd name="connsiteX47" fmla="*/ 5192511 w 6128435"/>
              <a:gd name="connsiteY47" fmla="*/ 2549199 h 6858000"/>
              <a:gd name="connsiteX48" fmla="*/ 5307538 w 6128435"/>
              <a:gd name="connsiteY48" fmla="*/ 2514685 h 6858000"/>
              <a:gd name="connsiteX49" fmla="*/ 5337604 w 6128435"/>
              <a:gd name="connsiteY49" fmla="*/ 2597632 h 6858000"/>
              <a:gd name="connsiteX50" fmla="*/ 5407503 w 6128435"/>
              <a:gd name="connsiteY50" fmla="*/ 2786290 h 6858000"/>
              <a:gd name="connsiteX51" fmla="*/ 5407356 w 6128435"/>
              <a:gd name="connsiteY51" fmla="*/ 2787545 h 6858000"/>
              <a:gd name="connsiteX52" fmla="*/ 5411130 w 6128435"/>
              <a:gd name="connsiteY52" fmla="*/ 2788640 h 6858000"/>
              <a:gd name="connsiteX53" fmla="*/ 5416439 w 6128435"/>
              <a:gd name="connsiteY53" fmla="*/ 2805666 h 6858000"/>
              <a:gd name="connsiteX54" fmla="*/ 5416589 w 6128435"/>
              <a:gd name="connsiteY54" fmla="*/ 2810822 h 6858000"/>
              <a:gd name="connsiteX55" fmla="*/ 5418542 w 6128435"/>
              <a:gd name="connsiteY55" fmla="*/ 2817745 h 6858000"/>
              <a:gd name="connsiteX56" fmla="*/ 5418847 w 6128435"/>
              <a:gd name="connsiteY56" fmla="*/ 2817825 h 6858000"/>
              <a:gd name="connsiteX57" fmla="*/ 5423364 w 6128435"/>
              <a:gd name="connsiteY57" fmla="*/ 2858292 h 6858000"/>
              <a:gd name="connsiteX58" fmla="*/ 5479298 w 6128435"/>
              <a:gd name="connsiteY58" fmla="*/ 2947791 h 6858000"/>
              <a:gd name="connsiteX59" fmla="*/ 5481770 w 6128435"/>
              <a:gd name="connsiteY59" fmla="*/ 2951352 h 6858000"/>
              <a:gd name="connsiteX60" fmla="*/ 5481013 w 6128435"/>
              <a:gd name="connsiteY60" fmla="*/ 2973461 h 6858000"/>
              <a:gd name="connsiteX61" fmla="*/ 5482045 w 6128435"/>
              <a:gd name="connsiteY61" fmla="*/ 2984371 h 6858000"/>
              <a:gd name="connsiteX62" fmla="*/ 5479405 w 6128435"/>
              <a:gd name="connsiteY62" fmla="*/ 2988507 h 6858000"/>
              <a:gd name="connsiteX63" fmla="*/ 5482415 w 6128435"/>
              <a:gd name="connsiteY63" fmla="*/ 3004079 h 6858000"/>
              <a:gd name="connsiteX64" fmla="*/ 5483865 w 6128435"/>
              <a:gd name="connsiteY64" fmla="*/ 3005467 h 6858000"/>
              <a:gd name="connsiteX65" fmla="*/ 5482236 w 6128435"/>
              <a:gd name="connsiteY65" fmla="*/ 3019791 h 6858000"/>
              <a:gd name="connsiteX66" fmla="*/ 5475895 w 6128435"/>
              <a:gd name="connsiteY66" fmla="*/ 3033578 h 6858000"/>
              <a:gd name="connsiteX67" fmla="*/ 5477595 w 6128435"/>
              <a:gd name="connsiteY67" fmla="*/ 3250534 h 6858000"/>
              <a:gd name="connsiteX68" fmla="*/ 5532836 w 6128435"/>
              <a:gd name="connsiteY68" fmla="*/ 3353840 h 6858000"/>
              <a:gd name="connsiteX69" fmla="*/ 5561229 w 6128435"/>
              <a:gd name="connsiteY69" fmla="*/ 3395784 h 6858000"/>
              <a:gd name="connsiteX70" fmla="*/ 5589758 w 6128435"/>
              <a:gd name="connsiteY70" fmla="*/ 3506453 h 6858000"/>
              <a:gd name="connsiteX71" fmla="*/ 5596144 w 6128435"/>
              <a:gd name="connsiteY71" fmla="*/ 3534624 h 6858000"/>
              <a:gd name="connsiteX72" fmla="*/ 5597750 w 6128435"/>
              <a:gd name="connsiteY72" fmla="*/ 3534129 h 6858000"/>
              <a:gd name="connsiteX73" fmla="*/ 5599700 w 6128435"/>
              <a:gd name="connsiteY73" fmla="*/ 3547221 h 6858000"/>
              <a:gd name="connsiteX74" fmla="*/ 5615031 w 6128435"/>
              <a:gd name="connsiteY74" fmla="*/ 3557482 h 6858000"/>
              <a:gd name="connsiteX75" fmla="*/ 5618377 w 6128435"/>
              <a:gd name="connsiteY75" fmla="*/ 3588431 h 6858000"/>
              <a:gd name="connsiteX76" fmla="*/ 5612155 w 6128435"/>
              <a:gd name="connsiteY76" fmla="*/ 3589869 h 6858000"/>
              <a:gd name="connsiteX77" fmla="*/ 5620843 w 6128435"/>
              <a:gd name="connsiteY77" fmla="*/ 3606745 h 6858000"/>
              <a:gd name="connsiteX78" fmla="*/ 5655472 w 6128435"/>
              <a:gd name="connsiteY78" fmla="*/ 3678877 h 6858000"/>
              <a:gd name="connsiteX79" fmla="*/ 5680448 w 6128435"/>
              <a:gd name="connsiteY79" fmla="*/ 3717760 h 6858000"/>
              <a:gd name="connsiteX80" fmla="*/ 5683015 w 6128435"/>
              <a:gd name="connsiteY80" fmla="*/ 3762025 h 6858000"/>
              <a:gd name="connsiteX81" fmla="*/ 5696643 w 6128435"/>
              <a:gd name="connsiteY81" fmla="*/ 3773888 h 6858000"/>
              <a:gd name="connsiteX82" fmla="*/ 5699203 w 6128435"/>
              <a:gd name="connsiteY82" fmla="*/ 3775823 h 6858000"/>
              <a:gd name="connsiteX83" fmla="*/ 5704824 w 6128435"/>
              <a:gd name="connsiteY83" fmla="*/ 3785966 h 6858000"/>
              <a:gd name="connsiteX84" fmla="*/ 5712204 w 6128435"/>
              <a:gd name="connsiteY84" fmla="*/ 3785830 h 6858000"/>
              <a:gd name="connsiteX85" fmla="*/ 5724816 w 6128435"/>
              <a:gd name="connsiteY85" fmla="*/ 3798949 h 6858000"/>
              <a:gd name="connsiteX86" fmla="*/ 5733539 w 6128435"/>
              <a:gd name="connsiteY86" fmla="*/ 3818457 h 6858000"/>
              <a:gd name="connsiteX87" fmla="*/ 5768491 w 6128435"/>
              <a:gd name="connsiteY87" fmla="*/ 3914399 h 6858000"/>
              <a:gd name="connsiteX88" fmla="*/ 5793123 w 6128435"/>
              <a:gd name="connsiteY88" fmla="*/ 3969952 h 6858000"/>
              <a:gd name="connsiteX89" fmla="*/ 5808321 w 6128435"/>
              <a:gd name="connsiteY89" fmla="*/ 3988153 h 6858000"/>
              <a:gd name="connsiteX90" fmla="*/ 5825621 w 6128435"/>
              <a:gd name="connsiteY90" fmla="*/ 4015525 h 6858000"/>
              <a:gd name="connsiteX91" fmla="*/ 5860672 w 6128435"/>
              <a:gd name="connsiteY91" fmla="*/ 4061579 h 6858000"/>
              <a:gd name="connsiteX92" fmla="*/ 5872173 w 6128435"/>
              <a:gd name="connsiteY92" fmla="*/ 4088497 h 6858000"/>
              <a:gd name="connsiteX93" fmla="*/ 5883705 w 6128435"/>
              <a:gd name="connsiteY93" fmla="*/ 4101899 h 6858000"/>
              <a:gd name="connsiteX94" fmla="*/ 5885314 w 6128435"/>
              <a:gd name="connsiteY94" fmla="*/ 4108387 h 6858000"/>
              <a:gd name="connsiteX95" fmla="*/ 5894095 w 6128435"/>
              <a:gd name="connsiteY95" fmla="*/ 4128857 h 6858000"/>
              <a:gd name="connsiteX96" fmla="*/ 5898339 w 6128435"/>
              <a:gd name="connsiteY96" fmla="*/ 4140800 h 6858000"/>
              <a:gd name="connsiteX97" fmla="*/ 5899734 w 6128435"/>
              <a:gd name="connsiteY97" fmla="*/ 4145632 h 6858000"/>
              <a:gd name="connsiteX98" fmla="*/ 5897098 w 6128435"/>
              <a:gd name="connsiteY98" fmla="*/ 4157819 h 6858000"/>
              <a:gd name="connsiteX99" fmla="*/ 5903513 w 6128435"/>
              <a:gd name="connsiteY99" fmla="*/ 4187661 h 6858000"/>
              <a:gd name="connsiteX100" fmla="*/ 5917114 w 6128435"/>
              <a:gd name="connsiteY100" fmla="*/ 4213096 h 6858000"/>
              <a:gd name="connsiteX101" fmla="*/ 5921153 w 6128435"/>
              <a:gd name="connsiteY101" fmla="*/ 4236222 h 6858000"/>
              <a:gd name="connsiteX102" fmla="*/ 5924233 w 6128435"/>
              <a:gd name="connsiteY102" fmla="*/ 4242060 h 6858000"/>
              <a:gd name="connsiteX103" fmla="*/ 5928910 w 6128435"/>
              <a:gd name="connsiteY103" fmla="*/ 4300973 h 6858000"/>
              <a:gd name="connsiteX104" fmla="*/ 5939320 w 6128435"/>
              <a:gd name="connsiteY104" fmla="*/ 4340435 h 6858000"/>
              <a:gd name="connsiteX105" fmla="*/ 5946705 w 6128435"/>
              <a:gd name="connsiteY105" fmla="*/ 4428051 h 6858000"/>
              <a:gd name="connsiteX106" fmla="*/ 5949261 w 6128435"/>
              <a:gd name="connsiteY106" fmla="*/ 4449185 h 6858000"/>
              <a:gd name="connsiteX107" fmla="*/ 5957504 w 6128435"/>
              <a:gd name="connsiteY107" fmla="*/ 4465911 h 6858000"/>
              <a:gd name="connsiteX108" fmla="*/ 5964689 w 6128435"/>
              <a:gd name="connsiteY108" fmla="*/ 4468532 h 6858000"/>
              <a:gd name="connsiteX109" fmla="*/ 5967062 w 6128435"/>
              <a:gd name="connsiteY109" fmla="*/ 4479923 h 6858000"/>
              <a:gd name="connsiteX110" fmla="*/ 5968960 w 6128435"/>
              <a:gd name="connsiteY110" fmla="*/ 4482655 h 6858000"/>
              <a:gd name="connsiteX111" fmla="*/ 5978567 w 6128435"/>
              <a:gd name="connsiteY111" fmla="*/ 4498605 h 6858000"/>
              <a:gd name="connsiteX112" fmla="*/ 5980106 w 6128435"/>
              <a:gd name="connsiteY112" fmla="*/ 4585087 h 6858000"/>
              <a:gd name="connsiteX113" fmla="*/ 5998138 w 6128435"/>
              <a:gd name="connsiteY113" fmla="*/ 4697518 h 6858000"/>
              <a:gd name="connsiteX114" fmla="*/ 6013516 w 6128435"/>
              <a:gd name="connsiteY114" fmla="*/ 4786619 h 6858000"/>
              <a:gd name="connsiteX115" fmla="*/ 6025404 w 6128435"/>
              <a:gd name="connsiteY115" fmla="*/ 4858148 h 6858000"/>
              <a:gd name="connsiteX116" fmla="*/ 6007749 w 6128435"/>
              <a:gd name="connsiteY116" fmla="*/ 4964715 h 6858000"/>
              <a:gd name="connsiteX117" fmla="*/ 6005269 w 6128435"/>
              <a:gd name="connsiteY117" fmla="*/ 5150567 h 6858000"/>
              <a:gd name="connsiteX118" fmla="*/ 6001127 w 6128435"/>
              <a:gd name="connsiteY118" fmla="*/ 5164609 h 6858000"/>
              <a:gd name="connsiteX119" fmla="*/ 5996647 w 6128435"/>
              <a:gd name="connsiteY119" fmla="*/ 5185640 h 6858000"/>
              <a:gd name="connsiteX120" fmla="*/ 5998514 w 6128435"/>
              <a:gd name="connsiteY120" fmla="*/ 5189673 h 6858000"/>
              <a:gd name="connsiteX121" fmla="*/ 5995970 w 6128435"/>
              <a:gd name="connsiteY121" fmla="*/ 5221547 h 6858000"/>
              <a:gd name="connsiteX122" fmla="*/ 5997218 w 6128435"/>
              <a:gd name="connsiteY122" fmla="*/ 5222031 h 6858000"/>
              <a:gd name="connsiteX123" fmla="*/ 6002116 w 6128435"/>
              <a:gd name="connsiteY123" fmla="*/ 5231223 h 6858000"/>
              <a:gd name="connsiteX124" fmla="*/ 6008541 w 6128435"/>
              <a:gd name="connsiteY124" fmla="*/ 5248680 h 6858000"/>
              <a:gd name="connsiteX125" fmla="*/ 6039260 w 6128435"/>
              <a:gd name="connsiteY125" fmla="*/ 5289518 h 6858000"/>
              <a:gd name="connsiteX126" fmla="*/ 6036748 w 6128435"/>
              <a:gd name="connsiteY126" fmla="*/ 5322752 h 6858000"/>
              <a:gd name="connsiteX127" fmla="*/ 6036943 w 6128435"/>
              <a:gd name="connsiteY127" fmla="*/ 5329480 h 6858000"/>
              <a:gd name="connsiteX128" fmla="*/ 6037236 w 6128435"/>
              <a:gd name="connsiteY128" fmla="*/ 5329634 h 6858000"/>
              <a:gd name="connsiteX129" fmla="*/ 6038019 w 6128435"/>
              <a:gd name="connsiteY129" fmla="*/ 5336764 h 6858000"/>
              <a:gd name="connsiteX130" fmla="*/ 6037298 w 6128435"/>
              <a:gd name="connsiteY130" fmla="*/ 5341753 h 6858000"/>
              <a:gd name="connsiteX131" fmla="*/ 6037677 w 6128435"/>
              <a:gd name="connsiteY131" fmla="*/ 5354807 h 6858000"/>
              <a:gd name="connsiteX132" fmla="*/ 6039728 w 6128435"/>
              <a:gd name="connsiteY132" fmla="*/ 5359416 h 6858000"/>
              <a:gd name="connsiteX133" fmla="*/ 6043311 w 6128435"/>
              <a:gd name="connsiteY133" fmla="*/ 5361407 h 6858000"/>
              <a:gd name="connsiteX134" fmla="*/ 6042954 w 6128435"/>
              <a:gd name="connsiteY134" fmla="*/ 5362576 h 6858000"/>
              <a:gd name="connsiteX135" fmla="*/ 6053435 w 6128435"/>
              <a:gd name="connsiteY135" fmla="*/ 5387547 h 6858000"/>
              <a:gd name="connsiteX136" fmla="*/ 6065933 w 6128435"/>
              <a:gd name="connsiteY136" fmla="*/ 5443002 h 6858000"/>
              <a:gd name="connsiteX137" fmla="*/ 6068640 w 6128435"/>
              <a:gd name="connsiteY137" fmla="*/ 5474503 h 6858000"/>
              <a:gd name="connsiteX138" fmla="*/ 6080922 w 6128435"/>
              <a:gd name="connsiteY138" fmla="*/ 5561070 h 6858000"/>
              <a:gd name="connsiteX139" fmla="*/ 6096949 w 6128435"/>
              <a:gd name="connsiteY139" fmla="*/ 5648179 h 6858000"/>
              <a:gd name="connsiteX140" fmla="*/ 6125703 w 6128435"/>
              <a:gd name="connsiteY140" fmla="*/ 5692894 h 6858000"/>
              <a:gd name="connsiteX141" fmla="*/ 6126670 w 6128435"/>
              <a:gd name="connsiteY141" fmla="*/ 5697882 h 6858000"/>
              <a:gd name="connsiteX142" fmla="*/ 6124061 w 6128435"/>
              <a:gd name="connsiteY142" fmla="*/ 5710294 h 6858000"/>
              <a:gd name="connsiteX143" fmla="*/ 6122213 w 6128435"/>
              <a:gd name="connsiteY143" fmla="*/ 5714762 h 6858000"/>
              <a:gd name="connsiteX144" fmla="*/ 6121353 w 6128435"/>
              <a:gd name="connsiteY144" fmla="*/ 5721725 h 6858000"/>
              <a:gd name="connsiteX145" fmla="*/ 6121607 w 6128435"/>
              <a:gd name="connsiteY145" fmla="*/ 5721959 h 6858000"/>
              <a:gd name="connsiteX146" fmla="*/ 6120262 w 6128435"/>
              <a:gd name="connsiteY146" fmla="*/ 5728358 h 6858000"/>
              <a:gd name="connsiteX147" fmla="*/ 6110194 w 6128435"/>
              <a:gd name="connsiteY147" fmla="*/ 5758853 h 6858000"/>
              <a:gd name="connsiteX148" fmla="*/ 6127519 w 6128435"/>
              <a:gd name="connsiteY148" fmla="*/ 5865775 h 6858000"/>
              <a:gd name="connsiteX149" fmla="*/ 6128435 w 6128435"/>
              <a:gd name="connsiteY149" fmla="*/ 5870164 h 6858000"/>
              <a:gd name="connsiteX150" fmla="*/ 6119217 w 6128435"/>
              <a:gd name="connsiteY150" fmla="*/ 5888542 h 6858000"/>
              <a:gd name="connsiteX151" fmla="*/ 6115966 w 6128435"/>
              <a:gd name="connsiteY151" fmla="*/ 5898387 h 6858000"/>
              <a:gd name="connsiteX152" fmla="*/ 6111924 w 6128435"/>
              <a:gd name="connsiteY152" fmla="*/ 5900444 h 6858000"/>
              <a:gd name="connsiteX153" fmla="*/ 6108716 w 6128435"/>
              <a:gd name="connsiteY153" fmla="*/ 5915345 h 6858000"/>
              <a:gd name="connsiteX154" fmla="*/ 6109524 w 6128435"/>
              <a:gd name="connsiteY154" fmla="*/ 5917328 h 6858000"/>
              <a:gd name="connsiteX155" fmla="*/ 6102493 w 6128435"/>
              <a:gd name="connsiteY155" fmla="*/ 5928602 h 6858000"/>
              <a:gd name="connsiteX156" fmla="*/ 6056863 w 6128435"/>
              <a:gd name="connsiteY156" fmla="*/ 6000643 h 6858000"/>
              <a:gd name="connsiteX157" fmla="*/ 6045436 w 6128435"/>
              <a:gd name="connsiteY157" fmla="*/ 6124480 h 6858000"/>
              <a:gd name="connsiteX158" fmla="*/ 6030489 w 6128435"/>
              <a:gd name="connsiteY158" fmla="*/ 6317666 h 6858000"/>
              <a:gd name="connsiteX159" fmla="*/ 6007492 w 6128435"/>
              <a:gd name="connsiteY159" fmla="*/ 6440818 h 6858000"/>
              <a:gd name="connsiteX160" fmla="*/ 6009467 w 6128435"/>
              <a:gd name="connsiteY160" fmla="*/ 6487076 h 6858000"/>
              <a:gd name="connsiteX161" fmla="*/ 5995064 w 6128435"/>
              <a:gd name="connsiteY161" fmla="*/ 6540791 h 6858000"/>
              <a:gd name="connsiteX162" fmla="*/ 5996309 w 6128435"/>
              <a:gd name="connsiteY162" fmla="*/ 6543961 h 6858000"/>
              <a:gd name="connsiteX163" fmla="*/ 5996048 w 6128435"/>
              <a:gd name="connsiteY163" fmla="*/ 6555444 h 6858000"/>
              <a:gd name="connsiteX164" fmla="*/ 6002524 w 6128435"/>
              <a:gd name="connsiteY164" fmla="*/ 6560188 h 6858000"/>
              <a:gd name="connsiteX165" fmla="*/ 6006823 w 6128435"/>
              <a:gd name="connsiteY165" fmla="*/ 6578546 h 6858000"/>
              <a:gd name="connsiteX166" fmla="*/ 6004510 w 6128435"/>
              <a:gd name="connsiteY166" fmla="*/ 6599256 h 6858000"/>
              <a:gd name="connsiteX167" fmla="*/ 5986207 w 6128435"/>
              <a:gd name="connsiteY167" fmla="*/ 6695855 h 6858000"/>
              <a:gd name="connsiteX168" fmla="*/ 5979428 w 6128435"/>
              <a:gd name="connsiteY168" fmla="*/ 6754678 h 6858000"/>
              <a:gd name="connsiteX169" fmla="*/ 5983398 w 6128435"/>
              <a:gd name="connsiteY169" fmla="*/ 6778641 h 6858000"/>
              <a:gd name="connsiteX170" fmla="*/ 5984543 w 6128435"/>
              <a:gd name="connsiteY170" fmla="*/ 6811016 h 6858000"/>
              <a:gd name="connsiteX171" fmla="*/ 5981802 w 6128435"/>
              <a:gd name="connsiteY171" fmla="*/ 6838578 h 6858000"/>
              <a:gd name="connsiteX172" fmla="*/ 5979671 w 6128435"/>
              <a:gd name="connsiteY172" fmla="*/ 6858000 h 6858000"/>
              <a:gd name="connsiteX173" fmla="*/ 0 w 6128435"/>
              <a:gd name="connsiteY173" fmla="*/ 6858000 h 6858000"/>
              <a:gd name="connsiteX174" fmla="*/ 0 w 6128435"/>
              <a:gd name="connsiteY17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04120 w 6128435"/>
              <a:gd name="connsiteY45" fmla="*/ 2435967 h 6858000"/>
              <a:gd name="connsiteX46" fmla="*/ 5148653 w 6128435"/>
              <a:gd name="connsiteY46" fmla="*/ 2460132 h 6858000"/>
              <a:gd name="connsiteX47" fmla="*/ 5192511 w 6128435"/>
              <a:gd name="connsiteY47" fmla="*/ 2549199 h 6858000"/>
              <a:gd name="connsiteX48" fmla="*/ 5307538 w 6128435"/>
              <a:gd name="connsiteY48" fmla="*/ 2514685 h 6858000"/>
              <a:gd name="connsiteX49" fmla="*/ 5337604 w 6128435"/>
              <a:gd name="connsiteY49" fmla="*/ 2597632 h 6858000"/>
              <a:gd name="connsiteX50" fmla="*/ 5407503 w 6128435"/>
              <a:gd name="connsiteY50" fmla="*/ 2786290 h 6858000"/>
              <a:gd name="connsiteX51" fmla="*/ 5407356 w 6128435"/>
              <a:gd name="connsiteY51" fmla="*/ 2787545 h 6858000"/>
              <a:gd name="connsiteX52" fmla="*/ 5411130 w 6128435"/>
              <a:gd name="connsiteY52" fmla="*/ 2788640 h 6858000"/>
              <a:gd name="connsiteX53" fmla="*/ 5416439 w 6128435"/>
              <a:gd name="connsiteY53" fmla="*/ 2805666 h 6858000"/>
              <a:gd name="connsiteX54" fmla="*/ 5416589 w 6128435"/>
              <a:gd name="connsiteY54" fmla="*/ 2810822 h 6858000"/>
              <a:gd name="connsiteX55" fmla="*/ 5418542 w 6128435"/>
              <a:gd name="connsiteY55" fmla="*/ 2817745 h 6858000"/>
              <a:gd name="connsiteX56" fmla="*/ 5418847 w 6128435"/>
              <a:gd name="connsiteY56" fmla="*/ 2817825 h 6858000"/>
              <a:gd name="connsiteX57" fmla="*/ 5423364 w 6128435"/>
              <a:gd name="connsiteY57" fmla="*/ 2858292 h 6858000"/>
              <a:gd name="connsiteX58" fmla="*/ 5479298 w 6128435"/>
              <a:gd name="connsiteY58" fmla="*/ 2947791 h 6858000"/>
              <a:gd name="connsiteX59" fmla="*/ 5481770 w 6128435"/>
              <a:gd name="connsiteY59" fmla="*/ 2951352 h 6858000"/>
              <a:gd name="connsiteX60" fmla="*/ 5481013 w 6128435"/>
              <a:gd name="connsiteY60" fmla="*/ 2973461 h 6858000"/>
              <a:gd name="connsiteX61" fmla="*/ 5482045 w 6128435"/>
              <a:gd name="connsiteY61" fmla="*/ 2984371 h 6858000"/>
              <a:gd name="connsiteX62" fmla="*/ 5479405 w 6128435"/>
              <a:gd name="connsiteY62" fmla="*/ 2988507 h 6858000"/>
              <a:gd name="connsiteX63" fmla="*/ 5482415 w 6128435"/>
              <a:gd name="connsiteY63" fmla="*/ 3004079 h 6858000"/>
              <a:gd name="connsiteX64" fmla="*/ 5483865 w 6128435"/>
              <a:gd name="connsiteY64" fmla="*/ 3005467 h 6858000"/>
              <a:gd name="connsiteX65" fmla="*/ 5482236 w 6128435"/>
              <a:gd name="connsiteY65" fmla="*/ 3019791 h 6858000"/>
              <a:gd name="connsiteX66" fmla="*/ 5475895 w 6128435"/>
              <a:gd name="connsiteY66" fmla="*/ 3033578 h 6858000"/>
              <a:gd name="connsiteX67" fmla="*/ 5477595 w 6128435"/>
              <a:gd name="connsiteY67" fmla="*/ 3250534 h 6858000"/>
              <a:gd name="connsiteX68" fmla="*/ 5532836 w 6128435"/>
              <a:gd name="connsiteY68" fmla="*/ 3353840 h 6858000"/>
              <a:gd name="connsiteX69" fmla="*/ 5561229 w 6128435"/>
              <a:gd name="connsiteY69" fmla="*/ 3395784 h 6858000"/>
              <a:gd name="connsiteX70" fmla="*/ 5589758 w 6128435"/>
              <a:gd name="connsiteY70" fmla="*/ 3506453 h 6858000"/>
              <a:gd name="connsiteX71" fmla="*/ 5596144 w 6128435"/>
              <a:gd name="connsiteY71" fmla="*/ 3534624 h 6858000"/>
              <a:gd name="connsiteX72" fmla="*/ 5597750 w 6128435"/>
              <a:gd name="connsiteY72" fmla="*/ 3534129 h 6858000"/>
              <a:gd name="connsiteX73" fmla="*/ 5599700 w 6128435"/>
              <a:gd name="connsiteY73" fmla="*/ 3547221 h 6858000"/>
              <a:gd name="connsiteX74" fmla="*/ 5615031 w 6128435"/>
              <a:gd name="connsiteY74" fmla="*/ 3557482 h 6858000"/>
              <a:gd name="connsiteX75" fmla="*/ 5618377 w 6128435"/>
              <a:gd name="connsiteY75" fmla="*/ 3588431 h 6858000"/>
              <a:gd name="connsiteX76" fmla="*/ 5612155 w 6128435"/>
              <a:gd name="connsiteY76" fmla="*/ 3589869 h 6858000"/>
              <a:gd name="connsiteX77" fmla="*/ 5620843 w 6128435"/>
              <a:gd name="connsiteY77" fmla="*/ 3606745 h 6858000"/>
              <a:gd name="connsiteX78" fmla="*/ 5655472 w 6128435"/>
              <a:gd name="connsiteY78" fmla="*/ 3678877 h 6858000"/>
              <a:gd name="connsiteX79" fmla="*/ 5680448 w 6128435"/>
              <a:gd name="connsiteY79" fmla="*/ 3717760 h 6858000"/>
              <a:gd name="connsiteX80" fmla="*/ 5683015 w 6128435"/>
              <a:gd name="connsiteY80" fmla="*/ 3762025 h 6858000"/>
              <a:gd name="connsiteX81" fmla="*/ 5696643 w 6128435"/>
              <a:gd name="connsiteY81" fmla="*/ 3773888 h 6858000"/>
              <a:gd name="connsiteX82" fmla="*/ 5699203 w 6128435"/>
              <a:gd name="connsiteY82" fmla="*/ 3775823 h 6858000"/>
              <a:gd name="connsiteX83" fmla="*/ 5704824 w 6128435"/>
              <a:gd name="connsiteY83" fmla="*/ 3785966 h 6858000"/>
              <a:gd name="connsiteX84" fmla="*/ 5712204 w 6128435"/>
              <a:gd name="connsiteY84" fmla="*/ 3785830 h 6858000"/>
              <a:gd name="connsiteX85" fmla="*/ 5724816 w 6128435"/>
              <a:gd name="connsiteY85" fmla="*/ 3798949 h 6858000"/>
              <a:gd name="connsiteX86" fmla="*/ 5733539 w 6128435"/>
              <a:gd name="connsiteY86" fmla="*/ 3818457 h 6858000"/>
              <a:gd name="connsiteX87" fmla="*/ 5768491 w 6128435"/>
              <a:gd name="connsiteY87" fmla="*/ 3914399 h 6858000"/>
              <a:gd name="connsiteX88" fmla="*/ 5793123 w 6128435"/>
              <a:gd name="connsiteY88" fmla="*/ 3969952 h 6858000"/>
              <a:gd name="connsiteX89" fmla="*/ 5808321 w 6128435"/>
              <a:gd name="connsiteY89" fmla="*/ 3988153 h 6858000"/>
              <a:gd name="connsiteX90" fmla="*/ 5825621 w 6128435"/>
              <a:gd name="connsiteY90" fmla="*/ 4015525 h 6858000"/>
              <a:gd name="connsiteX91" fmla="*/ 5860672 w 6128435"/>
              <a:gd name="connsiteY91" fmla="*/ 4061579 h 6858000"/>
              <a:gd name="connsiteX92" fmla="*/ 5872173 w 6128435"/>
              <a:gd name="connsiteY92" fmla="*/ 4088497 h 6858000"/>
              <a:gd name="connsiteX93" fmla="*/ 5883705 w 6128435"/>
              <a:gd name="connsiteY93" fmla="*/ 4101899 h 6858000"/>
              <a:gd name="connsiteX94" fmla="*/ 5885314 w 6128435"/>
              <a:gd name="connsiteY94" fmla="*/ 4108387 h 6858000"/>
              <a:gd name="connsiteX95" fmla="*/ 5894095 w 6128435"/>
              <a:gd name="connsiteY95" fmla="*/ 4128857 h 6858000"/>
              <a:gd name="connsiteX96" fmla="*/ 5898339 w 6128435"/>
              <a:gd name="connsiteY96" fmla="*/ 4140800 h 6858000"/>
              <a:gd name="connsiteX97" fmla="*/ 5899734 w 6128435"/>
              <a:gd name="connsiteY97" fmla="*/ 4145632 h 6858000"/>
              <a:gd name="connsiteX98" fmla="*/ 5897098 w 6128435"/>
              <a:gd name="connsiteY98" fmla="*/ 4157819 h 6858000"/>
              <a:gd name="connsiteX99" fmla="*/ 5903513 w 6128435"/>
              <a:gd name="connsiteY99" fmla="*/ 4187661 h 6858000"/>
              <a:gd name="connsiteX100" fmla="*/ 5917114 w 6128435"/>
              <a:gd name="connsiteY100" fmla="*/ 4213096 h 6858000"/>
              <a:gd name="connsiteX101" fmla="*/ 5921153 w 6128435"/>
              <a:gd name="connsiteY101" fmla="*/ 4236222 h 6858000"/>
              <a:gd name="connsiteX102" fmla="*/ 5924233 w 6128435"/>
              <a:gd name="connsiteY102" fmla="*/ 4242060 h 6858000"/>
              <a:gd name="connsiteX103" fmla="*/ 5928910 w 6128435"/>
              <a:gd name="connsiteY103" fmla="*/ 4300973 h 6858000"/>
              <a:gd name="connsiteX104" fmla="*/ 5939320 w 6128435"/>
              <a:gd name="connsiteY104" fmla="*/ 4340435 h 6858000"/>
              <a:gd name="connsiteX105" fmla="*/ 5946705 w 6128435"/>
              <a:gd name="connsiteY105" fmla="*/ 4428051 h 6858000"/>
              <a:gd name="connsiteX106" fmla="*/ 5949261 w 6128435"/>
              <a:gd name="connsiteY106" fmla="*/ 4449185 h 6858000"/>
              <a:gd name="connsiteX107" fmla="*/ 5957504 w 6128435"/>
              <a:gd name="connsiteY107" fmla="*/ 4465911 h 6858000"/>
              <a:gd name="connsiteX108" fmla="*/ 5964689 w 6128435"/>
              <a:gd name="connsiteY108" fmla="*/ 4468532 h 6858000"/>
              <a:gd name="connsiteX109" fmla="*/ 5967062 w 6128435"/>
              <a:gd name="connsiteY109" fmla="*/ 4479923 h 6858000"/>
              <a:gd name="connsiteX110" fmla="*/ 5968960 w 6128435"/>
              <a:gd name="connsiteY110" fmla="*/ 4482655 h 6858000"/>
              <a:gd name="connsiteX111" fmla="*/ 5978567 w 6128435"/>
              <a:gd name="connsiteY111" fmla="*/ 4498605 h 6858000"/>
              <a:gd name="connsiteX112" fmla="*/ 5980106 w 6128435"/>
              <a:gd name="connsiteY112" fmla="*/ 4585087 h 6858000"/>
              <a:gd name="connsiteX113" fmla="*/ 5998138 w 6128435"/>
              <a:gd name="connsiteY113" fmla="*/ 4697518 h 6858000"/>
              <a:gd name="connsiteX114" fmla="*/ 6013516 w 6128435"/>
              <a:gd name="connsiteY114" fmla="*/ 4786619 h 6858000"/>
              <a:gd name="connsiteX115" fmla="*/ 6025404 w 6128435"/>
              <a:gd name="connsiteY115" fmla="*/ 4858148 h 6858000"/>
              <a:gd name="connsiteX116" fmla="*/ 6007749 w 6128435"/>
              <a:gd name="connsiteY116" fmla="*/ 4964715 h 6858000"/>
              <a:gd name="connsiteX117" fmla="*/ 6005269 w 6128435"/>
              <a:gd name="connsiteY117" fmla="*/ 5150567 h 6858000"/>
              <a:gd name="connsiteX118" fmla="*/ 6001127 w 6128435"/>
              <a:gd name="connsiteY118" fmla="*/ 5164609 h 6858000"/>
              <a:gd name="connsiteX119" fmla="*/ 5996647 w 6128435"/>
              <a:gd name="connsiteY119" fmla="*/ 5185640 h 6858000"/>
              <a:gd name="connsiteX120" fmla="*/ 5998514 w 6128435"/>
              <a:gd name="connsiteY120" fmla="*/ 5189673 h 6858000"/>
              <a:gd name="connsiteX121" fmla="*/ 5995970 w 6128435"/>
              <a:gd name="connsiteY121" fmla="*/ 5221547 h 6858000"/>
              <a:gd name="connsiteX122" fmla="*/ 5997218 w 6128435"/>
              <a:gd name="connsiteY122" fmla="*/ 5222031 h 6858000"/>
              <a:gd name="connsiteX123" fmla="*/ 6002116 w 6128435"/>
              <a:gd name="connsiteY123" fmla="*/ 5231223 h 6858000"/>
              <a:gd name="connsiteX124" fmla="*/ 6008541 w 6128435"/>
              <a:gd name="connsiteY124" fmla="*/ 5248680 h 6858000"/>
              <a:gd name="connsiteX125" fmla="*/ 6039260 w 6128435"/>
              <a:gd name="connsiteY125" fmla="*/ 5289518 h 6858000"/>
              <a:gd name="connsiteX126" fmla="*/ 6036748 w 6128435"/>
              <a:gd name="connsiteY126" fmla="*/ 5322752 h 6858000"/>
              <a:gd name="connsiteX127" fmla="*/ 6036943 w 6128435"/>
              <a:gd name="connsiteY127" fmla="*/ 5329480 h 6858000"/>
              <a:gd name="connsiteX128" fmla="*/ 6037236 w 6128435"/>
              <a:gd name="connsiteY128" fmla="*/ 5329634 h 6858000"/>
              <a:gd name="connsiteX129" fmla="*/ 6038019 w 6128435"/>
              <a:gd name="connsiteY129" fmla="*/ 5336764 h 6858000"/>
              <a:gd name="connsiteX130" fmla="*/ 6037298 w 6128435"/>
              <a:gd name="connsiteY130" fmla="*/ 5341753 h 6858000"/>
              <a:gd name="connsiteX131" fmla="*/ 6037677 w 6128435"/>
              <a:gd name="connsiteY131" fmla="*/ 5354807 h 6858000"/>
              <a:gd name="connsiteX132" fmla="*/ 6039728 w 6128435"/>
              <a:gd name="connsiteY132" fmla="*/ 5359416 h 6858000"/>
              <a:gd name="connsiteX133" fmla="*/ 6043311 w 6128435"/>
              <a:gd name="connsiteY133" fmla="*/ 5361407 h 6858000"/>
              <a:gd name="connsiteX134" fmla="*/ 6042954 w 6128435"/>
              <a:gd name="connsiteY134" fmla="*/ 5362576 h 6858000"/>
              <a:gd name="connsiteX135" fmla="*/ 6053435 w 6128435"/>
              <a:gd name="connsiteY135" fmla="*/ 5387547 h 6858000"/>
              <a:gd name="connsiteX136" fmla="*/ 6065933 w 6128435"/>
              <a:gd name="connsiteY136" fmla="*/ 5443002 h 6858000"/>
              <a:gd name="connsiteX137" fmla="*/ 6068640 w 6128435"/>
              <a:gd name="connsiteY137" fmla="*/ 5474503 h 6858000"/>
              <a:gd name="connsiteX138" fmla="*/ 6080922 w 6128435"/>
              <a:gd name="connsiteY138" fmla="*/ 5561070 h 6858000"/>
              <a:gd name="connsiteX139" fmla="*/ 6096949 w 6128435"/>
              <a:gd name="connsiteY139" fmla="*/ 5648179 h 6858000"/>
              <a:gd name="connsiteX140" fmla="*/ 6125703 w 6128435"/>
              <a:gd name="connsiteY140" fmla="*/ 5692894 h 6858000"/>
              <a:gd name="connsiteX141" fmla="*/ 6126670 w 6128435"/>
              <a:gd name="connsiteY141" fmla="*/ 5697882 h 6858000"/>
              <a:gd name="connsiteX142" fmla="*/ 6124061 w 6128435"/>
              <a:gd name="connsiteY142" fmla="*/ 5710294 h 6858000"/>
              <a:gd name="connsiteX143" fmla="*/ 6122213 w 6128435"/>
              <a:gd name="connsiteY143" fmla="*/ 5714762 h 6858000"/>
              <a:gd name="connsiteX144" fmla="*/ 6121353 w 6128435"/>
              <a:gd name="connsiteY144" fmla="*/ 5721725 h 6858000"/>
              <a:gd name="connsiteX145" fmla="*/ 6121607 w 6128435"/>
              <a:gd name="connsiteY145" fmla="*/ 5721959 h 6858000"/>
              <a:gd name="connsiteX146" fmla="*/ 6120262 w 6128435"/>
              <a:gd name="connsiteY146" fmla="*/ 5728358 h 6858000"/>
              <a:gd name="connsiteX147" fmla="*/ 6110194 w 6128435"/>
              <a:gd name="connsiteY147" fmla="*/ 5758853 h 6858000"/>
              <a:gd name="connsiteX148" fmla="*/ 6127519 w 6128435"/>
              <a:gd name="connsiteY148" fmla="*/ 5865775 h 6858000"/>
              <a:gd name="connsiteX149" fmla="*/ 6128435 w 6128435"/>
              <a:gd name="connsiteY149" fmla="*/ 5870164 h 6858000"/>
              <a:gd name="connsiteX150" fmla="*/ 6119217 w 6128435"/>
              <a:gd name="connsiteY150" fmla="*/ 5888542 h 6858000"/>
              <a:gd name="connsiteX151" fmla="*/ 6115966 w 6128435"/>
              <a:gd name="connsiteY151" fmla="*/ 5898387 h 6858000"/>
              <a:gd name="connsiteX152" fmla="*/ 6111924 w 6128435"/>
              <a:gd name="connsiteY152" fmla="*/ 5900444 h 6858000"/>
              <a:gd name="connsiteX153" fmla="*/ 6108716 w 6128435"/>
              <a:gd name="connsiteY153" fmla="*/ 5915345 h 6858000"/>
              <a:gd name="connsiteX154" fmla="*/ 6109524 w 6128435"/>
              <a:gd name="connsiteY154" fmla="*/ 5917328 h 6858000"/>
              <a:gd name="connsiteX155" fmla="*/ 6102493 w 6128435"/>
              <a:gd name="connsiteY155" fmla="*/ 5928602 h 6858000"/>
              <a:gd name="connsiteX156" fmla="*/ 6056863 w 6128435"/>
              <a:gd name="connsiteY156" fmla="*/ 6000643 h 6858000"/>
              <a:gd name="connsiteX157" fmla="*/ 6045436 w 6128435"/>
              <a:gd name="connsiteY157" fmla="*/ 6124480 h 6858000"/>
              <a:gd name="connsiteX158" fmla="*/ 6030489 w 6128435"/>
              <a:gd name="connsiteY158" fmla="*/ 6317666 h 6858000"/>
              <a:gd name="connsiteX159" fmla="*/ 6007492 w 6128435"/>
              <a:gd name="connsiteY159" fmla="*/ 6440818 h 6858000"/>
              <a:gd name="connsiteX160" fmla="*/ 6009467 w 6128435"/>
              <a:gd name="connsiteY160" fmla="*/ 6487076 h 6858000"/>
              <a:gd name="connsiteX161" fmla="*/ 5995064 w 6128435"/>
              <a:gd name="connsiteY161" fmla="*/ 6540791 h 6858000"/>
              <a:gd name="connsiteX162" fmla="*/ 5996309 w 6128435"/>
              <a:gd name="connsiteY162" fmla="*/ 6543961 h 6858000"/>
              <a:gd name="connsiteX163" fmla="*/ 5996048 w 6128435"/>
              <a:gd name="connsiteY163" fmla="*/ 6555444 h 6858000"/>
              <a:gd name="connsiteX164" fmla="*/ 6002524 w 6128435"/>
              <a:gd name="connsiteY164" fmla="*/ 6560188 h 6858000"/>
              <a:gd name="connsiteX165" fmla="*/ 6006823 w 6128435"/>
              <a:gd name="connsiteY165" fmla="*/ 6578546 h 6858000"/>
              <a:gd name="connsiteX166" fmla="*/ 6004510 w 6128435"/>
              <a:gd name="connsiteY166" fmla="*/ 6599256 h 6858000"/>
              <a:gd name="connsiteX167" fmla="*/ 5986207 w 6128435"/>
              <a:gd name="connsiteY167" fmla="*/ 6695855 h 6858000"/>
              <a:gd name="connsiteX168" fmla="*/ 5979428 w 6128435"/>
              <a:gd name="connsiteY168" fmla="*/ 6754678 h 6858000"/>
              <a:gd name="connsiteX169" fmla="*/ 5983398 w 6128435"/>
              <a:gd name="connsiteY169" fmla="*/ 6778641 h 6858000"/>
              <a:gd name="connsiteX170" fmla="*/ 5984543 w 6128435"/>
              <a:gd name="connsiteY170" fmla="*/ 6811016 h 6858000"/>
              <a:gd name="connsiteX171" fmla="*/ 5981802 w 6128435"/>
              <a:gd name="connsiteY171" fmla="*/ 6838578 h 6858000"/>
              <a:gd name="connsiteX172" fmla="*/ 5979671 w 6128435"/>
              <a:gd name="connsiteY172" fmla="*/ 6858000 h 6858000"/>
              <a:gd name="connsiteX173" fmla="*/ 0 w 6128435"/>
              <a:gd name="connsiteY173" fmla="*/ 6858000 h 6858000"/>
              <a:gd name="connsiteX174" fmla="*/ 0 w 6128435"/>
              <a:gd name="connsiteY17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04120 w 6128435"/>
              <a:gd name="connsiteY44" fmla="*/ 2435967 h 6858000"/>
              <a:gd name="connsiteX45" fmla="*/ 5148653 w 6128435"/>
              <a:gd name="connsiteY45" fmla="*/ 2460132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148653 w 6128435"/>
              <a:gd name="connsiteY45" fmla="*/ 2460132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37604 w 6128435"/>
              <a:gd name="connsiteY47" fmla="*/ 2597632 h 6858000"/>
              <a:gd name="connsiteX48" fmla="*/ 5407503 w 6128435"/>
              <a:gd name="connsiteY48" fmla="*/ 2786290 h 6858000"/>
              <a:gd name="connsiteX49" fmla="*/ 5407356 w 6128435"/>
              <a:gd name="connsiteY49" fmla="*/ 2787545 h 6858000"/>
              <a:gd name="connsiteX50" fmla="*/ 5411130 w 6128435"/>
              <a:gd name="connsiteY50" fmla="*/ 2788640 h 6858000"/>
              <a:gd name="connsiteX51" fmla="*/ 5416439 w 6128435"/>
              <a:gd name="connsiteY51" fmla="*/ 2805666 h 6858000"/>
              <a:gd name="connsiteX52" fmla="*/ 5416589 w 6128435"/>
              <a:gd name="connsiteY52" fmla="*/ 2810822 h 6858000"/>
              <a:gd name="connsiteX53" fmla="*/ 5418542 w 6128435"/>
              <a:gd name="connsiteY53" fmla="*/ 2817745 h 6858000"/>
              <a:gd name="connsiteX54" fmla="*/ 5418847 w 6128435"/>
              <a:gd name="connsiteY54" fmla="*/ 2817825 h 6858000"/>
              <a:gd name="connsiteX55" fmla="*/ 5423364 w 6128435"/>
              <a:gd name="connsiteY55" fmla="*/ 2858292 h 6858000"/>
              <a:gd name="connsiteX56" fmla="*/ 5479298 w 6128435"/>
              <a:gd name="connsiteY56" fmla="*/ 2947791 h 6858000"/>
              <a:gd name="connsiteX57" fmla="*/ 5481770 w 6128435"/>
              <a:gd name="connsiteY57" fmla="*/ 2951352 h 6858000"/>
              <a:gd name="connsiteX58" fmla="*/ 5481013 w 6128435"/>
              <a:gd name="connsiteY58" fmla="*/ 2973461 h 6858000"/>
              <a:gd name="connsiteX59" fmla="*/ 5482045 w 6128435"/>
              <a:gd name="connsiteY59" fmla="*/ 2984371 h 6858000"/>
              <a:gd name="connsiteX60" fmla="*/ 5479405 w 6128435"/>
              <a:gd name="connsiteY60" fmla="*/ 2988507 h 6858000"/>
              <a:gd name="connsiteX61" fmla="*/ 5482415 w 6128435"/>
              <a:gd name="connsiteY61" fmla="*/ 3004079 h 6858000"/>
              <a:gd name="connsiteX62" fmla="*/ 5483865 w 6128435"/>
              <a:gd name="connsiteY62" fmla="*/ 3005467 h 6858000"/>
              <a:gd name="connsiteX63" fmla="*/ 5482236 w 6128435"/>
              <a:gd name="connsiteY63" fmla="*/ 3019791 h 6858000"/>
              <a:gd name="connsiteX64" fmla="*/ 5475895 w 6128435"/>
              <a:gd name="connsiteY64" fmla="*/ 3033578 h 6858000"/>
              <a:gd name="connsiteX65" fmla="*/ 5477595 w 6128435"/>
              <a:gd name="connsiteY65" fmla="*/ 3250534 h 6858000"/>
              <a:gd name="connsiteX66" fmla="*/ 5532836 w 6128435"/>
              <a:gd name="connsiteY66" fmla="*/ 3353840 h 6858000"/>
              <a:gd name="connsiteX67" fmla="*/ 5561229 w 6128435"/>
              <a:gd name="connsiteY67" fmla="*/ 3395784 h 6858000"/>
              <a:gd name="connsiteX68" fmla="*/ 5589758 w 6128435"/>
              <a:gd name="connsiteY68" fmla="*/ 3506453 h 6858000"/>
              <a:gd name="connsiteX69" fmla="*/ 5596144 w 6128435"/>
              <a:gd name="connsiteY69" fmla="*/ 3534624 h 6858000"/>
              <a:gd name="connsiteX70" fmla="*/ 5597750 w 6128435"/>
              <a:gd name="connsiteY70" fmla="*/ 3534129 h 6858000"/>
              <a:gd name="connsiteX71" fmla="*/ 5599700 w 6128435"/>
              <a:gd name="connsiteY71" fmla="*/ 3547221 h 6858000"/>
              <a:gd name="connsiteX72" fmla="*/ 5615031 w 6128435"/>
              <a:gd name="connsiteY72" fmla="*/ 3557482 h 6858000"/>
              <a:gd name="connsiteX73" fmla="*/ 5618377 w 6128435"/>
              <a:gd name="connsiteY73" fmla="*/ 3588431 h 6858000"/>
              <a:gd name="connsiteX74" fmla="*/ 5612155 w 6128435"/>
              <a:gd name="connsiteY74" fmla="*/ 3589869 h 6858000"/>
              <a:gd name="connsiteX75" fmla="*/ 5620843 w 6128435"/>
              <a:gd name="connsiteY75" fmla="*/ 3606745 h 6858000"/>
              <a:gd name="connsiteX76" fmla="*/ 5655472 w 6128435"/>
              <a:gd name="connsiteY76" fmla="*/ 3678877 h 6858000"/>
              <a:gd name="connsiteX77" fmla="*/ 5680448 w 6128435"/>
              <a:gd name="connsiteY77" fmla="*/ 3717760 h 6858000"/>
              <a:gd name="connsiteX78" fmla="*/ 5683015 w 6128435"/>
              <a:gd name="connsiteY78" fmla="*/ 3762025 h 6858000"/>
              <a:gd name="connsiteX79" fmla="*/ 5696643 w 6128435"/>
              <a:gd name="connsiteY79" fmla="*/ 3773888 h 6858000"/>
              <a:gd name="connsiteX80" fmla="*/ 5699203 w 6128435"/>
              <a:gd name="connsiteY80" fmla="*/ 3775823 h 6858000"/>
              <a:gd name="connsiteX81" fmla="*/ 5704824 w 6128435"/>
              <a:gd name="connsiteY81" fmla="*/ 3785966 h 6858000"/>
              <a:gd name="connsiteX82" fmla="*/ 5712204 w 6128435"/>
              <a:gd name="connsiteY82" fmla="*/ 3785830 h 6858000"/>
              <a:gd name="connsiteX83" fmla="*/ 5724816 w 6128435"/>
              <a:gd name="connsiteY83" fmla="*/ 3798949 h 6858000"/>
              <a:gd name="connsiteX84" fmla="*/ 5733539 w 6128435"/>
              <a:gd name="connsiteY84" fmla="*/ 3818457 h 6858000"/>
              <a:gd name="connsiteX85" fmla="*/ 5768491 w 6128435"/>
              <a:gd name="connsiteY85" fmla="*/ 3914399 h 6858000"/>
              <a:gd name="connsiteX86" fmla="*/ 5793123 w 6128435"/>
              <a:gd name="connsiteY86" fmla="*/ 3969952 h 6858000"/>
              <a:gd name="connsiteX87" fmla="*/ 5808321 w 6128435"/>
              <a:gd name="connsiteY87" fmla="*/ 3988153 h 6858000"/>
              <a:gd name="connsiteX88" fmla="*/ 5825621 w 6128435"/>
              <a:gd name="connsiteY88" fmla="*/ 4015525 h 6858000"/>
              <a:gd name="connsiteX89" fmla="*/ 5860672 w 6128435"/>
              <a:gd name="connsiteY89" fmla="*/ 4061579 h 6858000"/>
              <a:gd name="connsiteX90" fmla="*/ 5872173 w 6128435"/>
              <a:gd name="connsiteY90" fmla="*/ 4088497 h 6858000"/>
              <a:gd name="connsiteX91" fmla="*/ 5883705 w 6128435"/>
              <a:gd name="connsiteY91" fmla="*/ 4101899 h 6858000"/>
              <a:gd name="connsiteX92" fmla="*/ 5885314 w 6128435"/>
              <a:gd name="connsiteY92" fmla="*/ 4108387 h 6858000"/>
              <a:gd name="connsiteX93" fmla="*/ 5894095 w 6128435"/>
              <a:gd name="connsiteY93" fmla="*/ 4128857 h 6858000"/>
              <a:gd name="connsiteX94" fmla="*/ 5898339 w 6128435"/>
              <a:gd name="connsiteY94" fmla="*/ 4140800 h 6858000"/>
              <a:gd name="connsiteX95" fmla="*/ 5899734 w 6128435"/>
              <a:gd name="connsiteY95" fmla="*/ 4145632 h 6858000"/>
              <a:gd name="connsiteX96" fmla="*/ 5897098 w 6128435"/>
              <a:gd name="connsiteY96" fmla="*/ 4157819 h 6858000"/>
              <a:gd name="connsiteX97" fmla="*/ 5903513 w 6128435"/>
              <a:gd name="connsiteY97" fmla="*/ 4187661 h 6858000"/>
              <a:gd name="connsiteX98" fmla="*/ 5917114 w 6128435"/>
              <a:gd name="connsiteY98" fmla="*/ 4213096 h 6858000"/>
              <a:gd name="connsiteX99" fmla="*/ 5921153 w 6128435"/>
              <a:gd name="connsiteY99" fmla="*/ 4236222 h 6858000"/>
              <a:gd name="connsiteX100" fmla="*/ 5924233 w 6128435"/>
              <a:gd name="connsiteY100" fmla="*/ 4242060 h 6858000"/>
              <a:gd name="connsiteX101" fmla="*/ 5928910 w 6128435"/>
              <a:gd name="connsiteY101" fmla="*/ 4300973 h 6858000"/>
              <a:gd name="connsiteX102" fmla="*/ 5939320 w 6128435"/>
              <a:gd name="connsiteY102" fmla="*/ 4340435 h 6858000"/>
              <a:gd name="connsiteX103" fmla="*/ 5946705 w 6128435"/>
              <a:gd name="connsiteY103" fmla="*/ 4428051 h 6858000"/>
              <a:gd name="connsiteX104" fmla="*/ 5949261 w 6128435"/>
              <a:gd name="connsiteY104" fmla="*/ 4449185 h 6858000"/>
              <a:gd name="connsiteX105" fmla="*/ 5957504 w 6128435"/>
              <a:gd name="connsiteY105" fmla="*/ 4465911 h 6858000"/>
              <a:gd name="connsiteX106" fmla="*/ 5964689 w 6128435"/>
              <a:gd name="connsiteY106" fmla="*/ 4468532 h 6858000"/>
              <a:gd name="connsiteX107" fmla="*/ 5967062 w 6128435"/>
              <a:gd name="connsiteY107" fmla="*/ 4479923 h 6858000"/>
              <a:gd name="connsiteX108" fmla="*/ 5968960 w 6128435"/>
              <a:gd name="connsiteY108" fmla="*/ 4482655 h 6858000"/>
              <a:gd name="connsiteX109" fmla="*/ 5978567 w 6128435"/>
              <a:gd name="connsiteY109" fmla="*/ 4498605 h 6858000"/>
              <a:gd name="connsiteX110" fmla="*/ 5980106 w 6128435"/>
              <a:gd name="connsiteY110" fmla="*/ 4585087 h 6858000"/>
              <a:gd name="connsiteX111" fmla="*/ 5998138 w 6128435"/>
              <a:gd name="connsiteY111" fmla="*/ 4697518 h 6858000"/>
              <a:gd name="connsiteX112" fmla="*/ 6013516 w 6128435"/>
              <a:gd name="connsiteY112" fmla="*/ 4786619 h 6858000"/>
              <a:gd name="connsiteX113" fmla="*/ 6025404 w 6128435"/>
              <a:gd name="connsiteY113" fmla="*/ 4858148 h 6858000"/>
              <a:gd name="connsiteX114" fmla="*/ 6007749 w 6128435"/>
              <a:gd name="connsiteY114" fmla="*/ 4964715 h 6858000"/>
              <a:gd name="connsiteX115" fmla="*/ 6005269 w 6128435"/>
              <a:gd name="connsiteY115" fmla="*/ 5150567 h 6858000"/>
              <a:gd name="connsiteX116" fmla="*/ 6001127 w 6128435"/>
              <a:gd name="connsiteY116" fmla="*/ 5164609 h 6858000"/>
              <a:gd name="connsiteX117" fmla="*/ 5996647 w 6128435"/>
              <a:gd name="connsiteY117" fmla="*/ 5185640 h 6858000"/>
              <a:gd name="connsiteX118" fmla="*/ 5998514 w 6128435"/>
              <a:gd name="connsiteY118" fmla="*/ 5189673 h 6858000"/>
              <a:gd name="connsiteX119" fmla="*/ 5995970 w 6128435"/>
              <a:gd name="connsiteY119" fmla="*/ 5221547 h 6858000"/>
              <a:gd name="connsiteX120" fmla="*/ 5997218 w 6128435"/>
              <a:gd name="connsiteY120" fmla="*/ 5222031 h 6858000"/>
              <a:gd name="connsiteX121" fmla="*/ 6002116 w 6128435"/>
              <a:gd name="connsiteY121" fmla="*/ 5231223 h 6858000"/>
              <a:gd name="connsiteX122" fmla="*/ 6008541 w 6128435"/>
              <a:gd name="connsiteY122" fmla="*/ 5248680 h 6858000"/>
              <a:gd name="connsiteX123" fmla="*/ 6039260 w 6128435"/>
              <a:gd name="connsiteY123" fmla="*/ 5289518 h 6858000"/>
              <a:gd name="connsiteX124" fmla="*/ 6036748 w 6128435"/>
              <a:gd name="connsiteY124" fmla="*/ 5322752 h 6858000"/>
              <a:gd name="connsiteX125" fmla="*/ 6036943 w 6128435"/>
              <a:gd name="connsiteY125" fmla="*/ 5329480 h 6858000"/>
              <a:gd name="connsiteX126" fmla="*/ 6037236 w 6128435"/>
              <a:gd name="connsiteY126" fmla="*/ 5329634 h 6858000"/>
              <a:gd name="connsiteX127" fmla="*/ 6038019 w 6128435"/>
              <a:gd name="connsiteY127" fmla="*/ 5336764 h 6858000"/>
              <a:gd name="connsiteX128" fmla="*/ 6037298 w 6128435"/>
              <a:gd name="connsiteY128" fmla="*/ 5341753 h 6858000"/>
              <a:gd name="connsiteX129" fmla="*/ 6037677 w 6128435"/>
              <a:gd name="connsiteY129" fmla="*/ 5354807 h 6858000"/>
              <a:gd name="connsiteX130" fmla="*/ 6039728 w 6128435"/>
              <a:gd name="connsiteY130" fmla="*/ 5359416 h 6858000"/>
              <a:gd name="connsiteX131" fmla="*/ 6043311 w 6128435"/>
              <a:gd name="connsiteY131" fmla="*/ 5361407 h 6858000"/>
              <a:gd name="connsiteX132" fmla="*/ 6042954 w 6128435"/>
              <a:gd name="connsiteY132" fmla="*/ 5362576 h 6858000"/>
              <a:gd name="connsiteX133" fmla="*/ 6053435 w 6128435"/>
              <a:gd name="connsiteY133" fmla="*/ 5387547 h 6858000"/>
              <a:gd name="connsiteX134" fmla="*/ 6065933 w 6128435"/>
              <a:gd name="connsiteY134" fmla="*/ 5443002 h 6858000"/>
              <a:gd name="connsiteX135" fmla="*/ 6068640 w 6128435"/>
              <a:gd name="connsiteY135" fmla="*/ 5474503 h 6858000"/>
              <a:gd name="connsiteX136" fmla="*/ 6080922 w 6128435"/>
              <a:gd name="connsiteY136" fmla="*/ 5561070 h 6858000"/>
              <a:gd name="connsiteX137" fmla="*/ 6096949 w 6128435"/>
              <a:gd name="connsiteY137" fmla="*/ 5648179 h 6858000"/>
              <a:gd name="connsiteX138" fmla="*/ 6125703 w 6128435"/>
              <a:gd name="connsiteY138" fmla="*/ 5692894 h 6858000"/>
              <a:gd name="connsiteX139" fmla="*/ 6126670 w 6128435"/>
              <a:gd name="connsiteY139" fmla="*/ 5697882 h 6858000"/>
              <a:gd name="connsiteX140" fmla="*/ 6124061 w 6128435"/>
              <a:gd name="connsiteY140" fmla="*/ 5710294 h 6858000"/>
              <a:gd name="connsiteX141" fmla="*/ 6122213 w 6128435"/>
              <a:gd name="connsiteY141" fmla="*/ 5714762 h 6858000"/>
              <a:gd name="connsiteX142" fmla="*/ 6121353 w 6128435"/>
              <a:gd name="connsiteY142" fmla="*/ 5721725 h 6858000"/>
              <a:gd name="connsiteX143" fmla="*/ 6121607 w 6128435"/>
              <a:gd name="connsiteY143" fmla="*/ 5721959 h 6858000"/>
              <a:gd name="connsiteX144" fmla="*/ 6120262 w 6128435"/>
              <a:gd name="connsiteY144" fmla="*/ 5728358 h 6858000"/>
              <a:gd name="connsiteX145" fmla="*/ 6110194 w 6128435"/>
              <a:gd name="connsiteY145" fmla="*/ 5758853 h 6858000"/>
              <a:gd name="connsiteX146" fmla="*/ 6127519 w 6128435"/>
              <a:gd name="connsiteY146" fmla="*/ 5865775 h 6858000"/>
              <a:gd name="connsiteX147" fmla="*/ 6128435 w 6128435"/>
              <a:gd name="connsiteY147" fmla="*/ 5870164 h 6858000"/>
              <a:gd name="connsiteX148" fmla="*/ 6119217 w 6128435"/>
              <a:gd name="connsiteY148" fmla="*/ 5888542 h 6858000"/>
              <a:gd name="connsiteX149" fmla="*/ 6115966 w 6128435"/>
              <a:gd name="connsiteY149" fmla="*/ 5898387 h 6858000"/>
              <a:gd name="connsiteX150" fmla="*/ 6111924 w 6128435"/>
              <a:gd name="connsiteY150" fmla="*/ 5900444 h 6858000"/>
              <a:gd name="connsiteX151" fmla="*/ 6108716 w 6128435"/>
              <a:gd name="connsiteY151" fmla="*/ 5915345 h 6858000"/>
              <a:gd name="connsiteX152" fmla="*/ 6109524 w 6128435"/>
              <a:gd name="connsiteY152" fmla="*/ 5917328 h 6858000"/>
              <a:gd name="connsiteX153" fmla="*/ 6102493 w 6128435"/>
              <a:gd name="connsiteY153" fmla="*/ 5928602 h 6858000"/>
              <a:gd name="connsiteX154" fmla="*/ 6056863 w 6128435"/>
              <a:gd name="connsiteY154" fmla="*/ 6000643 h 6858000"/>
              <a:gd name="connsiteX155" fmla="*/ 6045436 w 6128435"/>
              <a:gd name="connsiteY155" fmla="*/ 6124480 h 6858000"/>
              <a:gd name="connsiteX156" fmla="*/ 6030489 w 6128435"/>
              <a:gd name="connsiteY156" fmla="*/ 6317666 h 6858000"/>
              <a:gd name="connsiteX157" fmla="*/ 6007492 w 6128435"/>
              <a:gd name="connsiteY157" fmla="*/ 6440818 h 6858000"/>
              <a:gd name="connsiteX158" fmla="*/ 6009467 w 6128435"/>
              <a:gd name="connsiteY158" fmla="*/ 6487076 h 6858000"/>
              <a:gd name="connsiteX159" fmla="*/ 5995064 w 6128435"/>
              <a:gd name="connsiteY159" fmla="*/ 6540791 h 6858000"/>
              <a:gd name="connsiteX160" fmla="*/ 5996309 w 6128435"/>
              <a:gd name="connsiteY160" fmla="*/ 6543961 h 6858000"/>
              <a:gd name="connsiteX161" fmla="*/ 5996048 w 6128435"/>
              <a:gd name="connsiteY161" fmla="*/ 6555444 h 6858000"/>
              <a:gd name="connsiteX162" fmla="*/ 6002524 w 6128435"/>
              <a:gd name="connsiteY162" fmla="*/ 6560188 h 6858000"/>
              <a:gd name="connsiteX163" fmla="*/ 6006823 w 6128435"/>
              <a:gd name="connsiteY163" fmla="*/ 6578546 h 6858000"/>
              <a:gd name="connsiteX164" fmla="*/ 6004510 w 6128435"/>
              <a:gd name="connsiteY164" fmla="*/ 6599256 h 6858000"/>
              <a:gd name="connsiteX165" fmla="*/ 5986207 w 6128435"/>
              <a:gd name="connsiteY165" fmla="*/ 6695855 h 6858000"/>
              <a:gd name="connsiteX166" fmla="*/ 5979428 w 6128435"/>
              <a:gd name="connsiteY166" fmla="*/ 6754678 h 6858000"/>
              <a:gd name="connsiteX167" fmla="*/ 5983398 w 6128435"/>
              <a:gd name="connsiteY167" fmla="*/ 6778641 h 6858000"/>
              <a:gd name="connsiteX168" fmla="*/ 5984543 w 6128435"/>
              <a:gd name="connsiteY168" fmla="*/ 6811016 h 6858000"/>
              <a:gd name="connsiteX169" fmla="*/ 5981802 w 6128435"/>
              <a:gd name="connsiteY169" fmla="*/ 6838578 h 6858000"/>
              <a:gd name="connsiteX170" fmla="*/ 5979671 w 6128435"/>
              <a:gd name="connsiteY170" fmla="*/ 6858000 h 6858000"/>
              <a:gd name="connsiteX171" fmla="*/ 0 w 6128435"/>
              <a:gd name="connsiteY171" fmla="*/ 6858000 h 6858000"/>
              <a:gd name="connsiteX172" fmla="*/ 0 w 6128435"/>
              <a:gd name="connsiteY17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71263 w 6128435"/>
              <a:gd name="connsiteY47" fmla="*/ 2586413 h 6858000"/>
              <a:gd name="connsiteX48" fmla="*/ 5407503 w 6128435"/>
              <a:gd name="connsiteY48" fmla="*/ 2786290 h 6858000"/>
              <a:gd name="connsiteX49" fmla="*/ 5407356 w 6128435"/>
              <a:gd name="connsiteY49" fmla="*/ 2787545 h 6858000"/>
              <a:gd name="connsiteX50" fmla="*/ 5411130 w 6128435"/>
              <a:gd name="connsiteY50" fmla="*/ 2788640 h 6858000"/>
              <a:gd name="connsiteX51" fmla="*/ 5416439 w 6128435"/>
              <a:gd name="connsiteY51" fmla="*/ 2805666 h 6858000"/>
              <a:gd name="connsiteX52" fmla="*/ 5416589 w 6128435"/>
              <a:gd name="connsiteY52" fmla="*/ 2810822 h 6858000"/>
              <a:gd name="connsiteX53" fmla="*/ 5418542 w 6128435"/>
              <a:gd name="connsiteY53" fmla="*/ 2817745 h 6858000"/>
              <a:gd name="connsiteX54" fmla="*/ 5418847 w 6128435"/>
              <a:gd name="connsiteY54" fmla="*/ 2817825 h 6858000"/>
              <a:gd name="connsiteX55" fmla="*/ 5423364 w 6128435"/>
              <a:gd name="connsiteY55" fmla="*/ 2858292 h 6858000"/>
              <a:gd name="connsiteX56" fmla="*/ 5479298 w 6128435"/>
              <a:gd name="connsiteY56" fmla="*/ 2947791 h 6858000"/>
              <a:gd name="connsiteX57" fmla="*/ 5481770 w 6128435"/>
              <a:gd name="connsiteY57" fmla="*/ 2951352 h 6858000"/>
              <a:gd name="connsiteX58" fmla="*/ 5481013 w 6128435"/>
              <a:gd name="connsiteY58" fmla="*/ 2973461 h 6858000"/>
              <a:gd name="connsiteX59" fmla="*/ 5482045 w 6128435"/>
              <a:gd name="connsiteY59" fmla="*/ 2984371 h 6858000"/>
              <a:gd name="connsiteX60" fmla="*/ 5479405 w 6128435"/>
              <a:gd name="connsiteY60" fmla="*/ 2988507 h 6858000"/>
              <a:gd name="connsiteX61" fmla="*/ 5482415 w 6128435"/>
              <a:gd name="connsiteY61" fmla="*/ 3004079 h 6858000"/>
              <a:gd name="connsiteX62" fmla="*/ 5483865 w 6128435"/>
              <a:gd name="connsiteY62" fmla="*/ 3005467 h 6858000"/>
              <a:gd name="connsiteX63" fmla="*/ 5482236 w 6128435"/>
              <a:gd name="connsiteY63" fmla="*/ 3019791 h 6858000"/>
              <a:gd name="connsiteX64" fmla="*/ 5475895 w 6128435"/>
              <a:gd name="connsiteY64" fmla="*/ 3033578 h 6858000"/>
              <a:gd name="connsiteX65" fmla="*/ 5477595 w 6128435"/>
              <a:gd name="connsiteY65" fmla="*/ 3250534 h 6858000"/>
              <a:gd name="connsiteX66" fmla="*/ 5532836 w 6128435"/>
              <a:gd name="connsiteY66" fmla="*/ 3353840 h 6858000"/>
              <a:gd name="connsiteX67" fmla="*/ 5561229 w 6128435"/>
              <a:gd name="connsiteY67" fmla="*/ 3395784 h 6858000"/>
              <a:gd name="connsiteX68" fmla="*/ 5589758 w 6128435"/>
              <a:gd name="connsiteY68" fmla="*/ 3506453 h 6858000"/>
              <a:gd name="connsiteX69" fmla="*/ 5596144 w 6128435"/>
              <a:gd name="connsiteY69" fmla="*/ 3534624 h 6858000"/>
              <a:gd name="connsiteX70" fmla="*/ 5597750 w 6128435"/>
              <a:gd name="connsiteY70" fmla="*/ 3534129 h 6858000"/>
              <a:gd name="connsiteX71" fmla="*/ 5599700 w 6128435"/>
              <a:gd name="connsiteY71" fmla="*/ 3547221 h 6858000"/>
              <a:gd name="connsiteX72" fmla="*/ 5615031 w 6128435"/>
              <a:gd name="connsiteY72" fmla="*/ 3557482 h 6858000"/>
              <a:gd name="connsiteX73" fmla="*/ 5618377 w 6128435"/>
              <a:gd name="connsiteY73" fmla="*/ 3588431 h 6858000"/>
              <a:gd name="connsiteX74" fmla="*/ 5612155 w 6128435"/>
              <a:gd name="connsiteY74" fmla="*/ 3589869 h 6858000"/>
              <a:gd name="connsiteX75" fmla="*/ 5620843 w 6128435"/>
              <a:gd name="connsiteY75" fmla="*/ 3606745 h 6858000"/>
              <a:gd name="connsiteX76" fmla="*/ 5655472 w 6128435"/>
              <a:gd name="connsiteY76" fmla="*/ 3678877 h 6858000"/>
              <a:gd name="connsiteX77" fmla="*/ 5680448 w 6128435"/>
              <a:gd name="connsiteY77" fmla="*/ 3717760 h 6858000"/>
              <a:gd name="connsiteX78" fmla="*/ 5683015 w 6128435"/>
              <a:gd name="connsiteY78" fmla="*/ 3762025 h 6858000"/>
              <a:gd name="connsiteX79" fmla="*/ 5696643 w 6128435"/>
              <a:gd name="connsiteY79" fmla="*/ 3773888 h 6858000"/>
              <a:gd name="connsiteX80" fmla="*/ 5699203 w 6128435"/>
              <a:gd name="connsiteY80" fmla="*/ 3775823 h 6858000"/>
              <a:gd name="connsiteX81" fmla="*/ 5704824 w 6128435"/>
              <a:gd name="connsiteY81" fmla="*/ 3785966 h 6858000"/>
              <a:gd name="connsiteX82" fmla="*/ 5712204 w 6128435"/>
              <a:gd name="connsiteY82" fmla="*/ 3785830 h 6858000"/>
              <a:gd name="connsiteX83" fmla="*/ 5724816 w 6128435"/>
              <a:gd name="connsiteY83" fmla="*/ 3798949 h 6858000"/>
              <a:gd name="connsiteX84" fmla="*/ 5733539 w 6128435"/>
              <a:gd name="connsiteY84" fmla="*/ 3818457 h 6858000"/>
              <a:gd name="connsiteX85" fmla="*/ 5768491 w 6128435"/>
              <a:gd name="connsiteY85" fmla="*/ 3914399 h 6858000"/>
              <a:gd name="connsiteX86" fmla="*/ 5793123 w 6128435"/>
              <a:gd name="connsiteY86" fmla="*/ 3969952 h 6858000"/>
              <a:gd name="connsiteX87" fmla="*/ 5808321 w 6128435"/>
              <a:gd name="connsiteY87" fmla="*/ 3988153 h 6858000"/>
              <a:gd name="connsiteX88" fmla="*/ 5825621 w 6128435"/>
              <a:gd name="connsiteY88" fmla="*/ 4015525 h 6858000"/>
              <a:gd name="connsiteX89" fmla="*/ 5860672 w 6128435"/>
              <a:gd name="connsiteY89" fmla="*/ 4061579 h 6858000"/>
              <a:gd name="connsiteX90" fmla="*/ 5872173 w 6128435"/>
              <a:gd name="connsiteY90" fmla="*/ 4088497 h 6858000"/>
              <a:gd name="connsiteX91" fmla="*/ 5883705 w 6128435"/>
              <a:gd name="connsiteY91" fmla="*/ 4101899 h 6858000"/>
              <a:gd name="connsiteX92" fmla="*/ 5885314 w 6128435"/>
              <a:gd name="connsiteY92" fmla="*/ 4108387 h 6858000"/>
              <a:gd name="connsiteX93" fmla="*/ 5894095 w 6128435"/>
              <a:gd name="connsiteY93" fmla="*/ 4128857 h 6858000"/>
              <a:gd name="connsiteX94" fmla="*/ 5898339 w 6128435"/>
              <a:gd name="connsiteY94" fmla="*/ 4140800 h 6858000"/>
              <a:gd name="connsiteX95" fmla="*/ 5899734 w 6128435"/>
              <a:gd name="connsiteY95" fmla="*/ 4145632 h 6858000"/>
              <a:gd name="connsiteX96" fmla="*/ 5897098 w 6128435"/>
              <a:gd name="connsiteY96" fmla="*/ 4157819 h 6858000"/>
              <a:gd name="connsiteX97" fmla="*/ 5903513 w 6128435"/>
              <a:gd name="connsiteY97" fmla="*/ 4187661 h 6858000"/>
              <a:gd name="connsiteX98" fmla="*/ 5917114 w 6128435"/>
              <a:gd name="connsiteY98" fmla="*/ 4213096 h 6858000"/>
              <a:gd name="connsiteX99" fmla="*/ 5921153 w 6128435"/>
              <a:gd name="connsiteY99" fmla="*/ 4236222 h 6858000"/>
              <a:gd name="connsiteX100" fmla="*/ 5924233 w 6128435"/>
              <a:gd name="connsiteY100" fmla="*/ 4242060 h 6858000"/>
              <a:gd name="connsiteX101" fmla="*/ 5928910 w 6128435"/>
              <a:gd name="connsiteY101" fmla="*/ 4300973 h 6858000"/>
              <a:gd name="connsiteX102" fmla="*/ 5939320 w 6128435"/>
              <a:gd name="connsiteY102" fmla="*/ 4340435 h 6858000"/>
              <a:gd name="connsiteX103" fmla="*/ 5946705 w 6128435"/>
              <a:gd name="connsiteY103" fmla="*/ 4428051 h 6858000"/>
              <a:gd name="connsiteX104" fmla="*/ 5949261 w 6128435"/>
              <a:gd name="connsiteY104" fmla="*/ 4449185 h 6858000"/>
              <a:gd name="connsiteX105" fmla="*/ 5957504 w 6128435"/>
              <a:gd name="connsiteY105" fmla="*/ 4465911 h 6858000"/>
              <a:gd name="connsiteX106" fmla="*/ 5964689 w 6128435"/>
              <a:gd name="connsiteY106" fmla="*/ 4468532 h 6858000"/>
              <a:gd name="connsiteX107" fmla="*/ 5967062 w 6128435"/>
              <a:gd name="connsiteY107" fmla="*/ 4479923 h 6858000"/>
              <a:gd name="connsiteX108" fmla="*/ 5968960 w 6128435"/>
              <a:gd name="connsiteY108" fmla="*/ 4482655 h 6858000"/>
              <a:gd name="connsiteX109" fmla="*/ 5978567 w 6128435"/>
              <a:gd name="connsiteY109" fmla="*/ 4498605 h 6858000"/>
              <a:gd name="connsiteX110" fmla="*/ 5980106 w 6128435"/>
              <a:gd name="connsiteY110" fmla="*/ 4585087 h 6858000"/>
              <a:gd name="connsiteX111" fmla="*/ 5998138 w 6128435"/>
              <a:gd name="connsiteY111" fmla="*/ 4697518 h 6858000"/>
              <a:gd name="connsiteX112" fmla="*/ 6013516 w 6128435"/>
              <a:gd name="connsiteY112" fmla="*/ 4786619 h 6858000"/>
              <a:gd name="connsiteX113" fmla="*/ 6025404 w 6128435"/>
              <a:gd name="connsiteY113" fmla="*/ 4858148 h 6858000"/>
              <a:gd name="connsiteX114" fmla="*/ 6007749 w 6128435"/>
              <a:gd name="connsiteY114" fmla="*/ 4964715 h 6858000"/>
              <a:gd name="connsiteX115" fmla="*/ 6005269 w 6128435"/>
              <a:gd name="connsiteY115" fmla="*/ 5150567 h 6858000"/>
              <a:gd name="connsiteX116" fmla="*/ 6001127 w 6128435"/>
              <a:gd name="connsiteY116" fmla="*/ 5164609 h 6858000"/>
              <a:gd name="connsiteX117" fmla="*/ 5996647 w 6128435"/>
              <a:gd name="connsiteY117" fmla="*/ 5185640 h 6858000"/>
              <a:gd name="connsiteX118" fmla="*/ 5998514 w 6128435"/>
              <a:gd name="connsiteY118" fmla="*/ 5189673 h 6858000"/>
              <a:gd name="connsiteX119" fmla="*/ 5995970 w 6128435"/>
              <a:gd name="connsiteY119" fmla="*/ 5221547 h 6858000"/>
              <a:gd name="connsiteX120" fmla="*/ 5997218 w 6128435"/>
              <a:gd name="connsiteY120" fmla="*/ 5222031 h 6858000"/>
              <a:gd name="connsiteX121" fmla="*/ 6002116 w 6128435"/>
              <a:gd name="connsiteY121" fmla="*/ 5231223 h 6858000"/>
              <a:gd name="connsiteX122" fmla="*/ 6008541 w 6128435"/>
              <a:gd name="connsiteY122" fmla="*/ 5248680 h 6858000"/>
              <a:gd name="connsiteX123" fmla="*/ 6039260 w 6128435"/>
              <a:gd name="connsiteY123" fmla="*/ 5289518 h 6858000"/>
              <a:gd name="connsiteX124" fmla="*/ 6036748 w 6128435"/>
              <a:gd name="connsiteY124" fmla="*/ 5322752 h 6858000"/>
              <a:gd name="connsiteX125" fmla="*/ 6036943 w 6128435"/>
              <a:gd name="connsiteY125" fmla="*/ 5329480 h 6858000"/>
              <a:gd name="connsiteX126" fmla="*/ 6037236 w 6128435"/>
              <a:gd name="connsiteY126" fmla="*/ 5329634 h 6858000"/>
              <a:gd name="connsiteX127" fmla="*/ 6038019 w 6128435"/>
              <a:gd name="connsiteY127" fmla="*/ 5336764 h 6858000"/>
              <a:gd name="connsiteX128" fmla="*/ 6037298 w 6128435"/>
              <a:gd name="connsiteY128" fmla="*/ 5341753 h 6858000"/>
              <a:gd name="connsiteX129" fmla="*/ 6037677 w 6128435"/>
              <a:gd name="connsiteY129" fmla="*/ 5354807 h 6858000"/>
              <a:gd name="connsiteX130" fmla="*/ 6039728 w 6128435"/>
              <a:gd name="connsiteY130" fmla="*/ 5359416 h 6858000"/>
              <a:gd name="connsiteX131" fmla="*/ 6043311 w 6128435"/>
              <a:gd name="connsiteY131" fmla="*/ 5361407 h 6858000"/>
              <a:gd name="connsiteX132" fmla="*/ 6042954 w 6128435"/>
              <a:gd name="connsiteY132" fmla="*/ 5362576 h 6858000"/>
              <a:gd name="connsiteX133" fmla="*/ 6053435 w 6128435"/>
              <a:gd name="connsiteY133" fmla="*/ 5387547 h 6858000"/>
              <a:gd name="connsiteX134" fmla="*/ 6065933 w 6128435"/>
              <a:gd name="connsiteY134" fmla="*/ 5443002 h 6858000"/>
              <a:gd name="connsiteX135" fmla="*/ 6068640 w 6128435"/>
              <a:gd name="connsiteY135" fmla="*/ 5474503 h 6858000"/>
              <a:gd name="connsiteX136" fmla="*/ 6080922 w 6128435"/>
              <a:gd name="connsiteY136" fmla="*/ 5561070 h 6858000"/>
              <a:gd name="connsiteX137" fmla="*/ 6096949 w 6128435"/>
              <a:gd name="connsiteY137" fmla="*/ 5648179 h 6858000"/>
              <a:gd name="connsiteX138" fmla="*/ 6125703 w 6128435"/>
              <a:gd name="connsiteY138" fmla="*/ 5692894 h 6858000"/>
              <a:gd name="connsiteX139" fmla="*/ 6126670 w 6128435"/>
              <a:gd name="connsiteY139" fmla="*/ 5697882 h 6858000"/>
              <a:gd name="connsiteX140" fmla="*/ 6124061 w 6128435"/>
              <a:gd name="connsiteY140" fmla="*/ 5710294 h 6858000"/>
              <a:gd name="connsiteX141" fmla="*/ 6122213 w 6128435"/>
              <a:gd name="connsiteY141" fmla="*/ 5714762 h 6858000"/>
              <a:gd name="connsiteX142" fmla="*/ 6121353 w 6128435"/>
              <a:gd name="connsiteY142" fmla="*/ 5721725 h 6858000"/>
              <a:gd name="connsiteX143" fmla="*/ 6121607 w 6128435"/>
              <a:gd name="connsiteY143" fmla="*/ 5721959 h 6858000"/>
              <a:gd name="connsiteX144" fmla="*/ 6120262 w 6128435"/>
              <a:gd name="connsiteY144" fmla="*/ 5728358 h 6858000"/>
              <a:gd name="connsiteX145" fmla="*/ 6110194 w 6128435"/>
              <a:gd name="connsiteY145" fmla="*/ 5758853 h 6858000"/>
              <a:gd name="connsiteX146" fmla="*/ 6127519 w 6128435"/>
              <a:gd name="connsiteY146" fmla="*/ 5865775 h 6858000"/>
              <a:gd name="connsiteX147" fmla="*/ 6128435 w 6128435"/>
              <a:gd name="connsiteY147" fmla="*/ 5870164 h 6858000"/>
              <a:gd name="connsiteX148" fmla="*/ 6119217 w 6128435"/>
              <a:gd name="connsiteY148" fmla="*/ 5888542 h 6858000"/>
              <a:gd name="connsiteX149" fmla="*/ 6115966 w 6128435"/>
              <a:gd name="connsiteY149" fmla="*/ 5898387 h 6858000"/>
              <a:gd name="connsiteX150" fmla="*/ 6111924 w 6128435"/>
              <a:gd name="connsiteY150" fmla="*/ 5900444 h 6858000"/>
              <a:gd name="connsiteX151" fmla="*/ 6108716 w 6128435"/>
              <a:gd name="connsiteY151" fmla="*/ 5915345 h 6858000"/>
              <a:gd name="connsiteX152" fmla="*/ 6109524 w 6128435"/>
              <a:gd name="connsiteY152" fmla="*/ 5917328 h 6858000"/>
              <a:gd name="connsiteX153" fmla="*/ 6102493 w 6128435"/>
              <a:gd name="connsiteY153" fmla="*/ 5928602 h 6858000"/>
              <a:gd name="connsiteX154" fmla="*/ 6056863 w 6128435"/>
              <a:gd name="connsiteY154" fmla="*/ 6000643 h 6858000"/>
              <a:gd name="connsiteX155" fmla="*/ 6045436 w 6128435"/>
              <a:gd name="connsiteY155" fmla="*/ 6124480 h 6858000"/>
              <a:gd name="connsiteX156" fmla="*/ 6030489 w 6128435"/>
              <a:gd name="connsiteY156" fmla="*/ 6317666 h 6858000"/>
              <a:gd name="connsiteX157" fmla="*/ 6007492 w 6128435"/>
              <a:gd name="connsiteY157" fmla="*/ 6440818 h 6858000"/>
              <a:gd name="connsiteX158" fmla="*/ 6009467 w 6128435"/>
              <a:gd name="connsiteY158" fmla="*/ 6487076 h 6858000"/>
              <a:gd name="connsiteX159" fmla="*/ 5995064 w 6128435"/>
              <a:gd name="connsiteY159" fmla="*/ 6540791 h 6858000"/>
              <a:gd name="connsiteX160" fmla="*/ 5996309 w 6128435"/>
              <a:gd name="connsiteY160" fmla="*/ 6543961 h 6858000"/>
              <a:gd name="connsiteX161" fmla="*/ 5996048 w 6128435"/>
              <a:gd name="connsiteY161" fmla="*/ 6555444 h 6858000"/>
              <a:gd name="connsiteX162" fmla="*/ 6002524 w 6128435"/>
              <a:gd name="connsiteY162" fmla="*/ 6560188 h 6858000"/>
              <a:gd name="connsiteX163" fmla="*/ 6006823 w 6128435"/>
              <a:gd name="connsiteY163" fmla="*/ 6578546 h 6858000"/>
              <a:gd name="connsiteX164" fmla="*/ 6004510 w 6128435"/>
              <a:gd name="connsiteY164" fmla="*/ 6599256 h 6858000"/>
              <a:gd name="connsiteX165" fmla="*/ 5986207 w 6128435"/>
              <a:gd name="connsiteY165" fmla="*/ 6695855 h 6858000"/>
              <a:gd name="connsiteX166" fmla="*/ 5979428 w 6128435"/>
              <a:gd name="connsiteY166" fmla="*/ 6754678 h 6858000"/>
              <a:gd name="connsiteX167" fmla="*/ 5983398 w 6128435"/>
              <a:gd name="connsiteY167" fmla="*/ 6778641 h 6858000"/>
              <a:gd name="connsiteX168" fmla="*/ 5984543 w 6128435"/>
              <a:gd name="connsiteY168" fmla="*/ 6811016 h 6858000"/>
              <a:gd name="connsiteX169" fmla="*/ 5981802 w 6128435"/>
              <a:gd name="connsiteY169" fmla="*/ 6838578 h 6858000"/>
              <a:gd name="connsiteX170" fmla="*/ 5979671 w 6128435"/>
              <a:gd name="connsiteY170" fmla="*/ 6858000 h 6858000"/>
              <a:gd name="connsiteX171" fmla="*/ 0 w 6128435"/>
              <a:gd name="connsiteY171" fmla="*/ 6858000 h 6858000"/>
              <a:gd name="connsiteX172" fmla="*/ 0 w 6128435"/>
              <a:gd name="connsiteY17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81505 w 6128435"/>
              <a:gd name="connsiteY63" fmla="*/ 3095286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79405 w 6128435"/>
              <a:gd name="connsiteY58" fmla="*/ 2988507 h 6858000"/>
              <a:gd name="connsiteX59" fmla="*/ 5482415 w 6128435"/>
              <a:gd name="connsiteY59" fmla="*/ 3004079 h 6858000"/>
              <a:gd name="connsiteX60" fmla="*/ 5483865 w 6128435"/>
              <a:gd name="connsiteY60" fmla="*/ 3005467 h 6858000"/>
              <a:gd name="connsiteX61" fmla="*/ 5482236 w 6128435"/>
              <a:gd name="connsiteY61" fmla="*/ 3019791 h 6858000"/>
              <a:gd name="connsiteX62" fmla="*/ 5481505 w 6128435"/>
              <a:gd name="connsiteY62" fmla="*/ 3095286 h 6858000"/>
              <a:gd name="connsiteX63" fmla="*/ 5477595 w 6128435"/>
              <a:gd name="connsiteY63" fmla="*/ 3250534 h 6858000"/>
              <a:gd name="connsiteX64" fmla="*/ 5532836 w 6128435"/>
              <a:gd name="connsiteY64" fmla="*/ 3353840 h 6858000"/>
              <a:gd name="connsiteX65" fmla="*/ 5561229 w 6128435"/>
              <a:gd name="connsiteY65" fmla="*/ 3395784 h 6858000"/>
              <a:gd name="connsiteX66" fmla="*/ 5589758 w 6128435"/>
              <a:gd name="connsiteY66" fmla="*/ 3506453 h 6858000"/>
              <a:gd name="connsiteX67" fmla="*/ 5596144 w 6128435"/>
              <a:gd name="connsiteY67" fmla="*/ 3534624 h 6858000"/>
              <a:gd name="connsiteX68" fmla="*/ 5597750 w 6128435"/>
              <a:gd name="connsiteY68" fmla="*/ 3534129 h 6858000"/>
              <a:gd name="connsiteX69" fmla="*/ 5599700 w 6128435"/>
              <a:gd name="connsiteY69" fmla="*/ 3547221 h 6858000"/>
              <a:gd name="connsiteX70" fmla="*/ 5615031 w 6128435"/>
              <a:gd name="connsiteY70" fmla="*/ 3557482 h 6858000"/>
              <a:gd name="connsiteX71" fmla="*/ 5618377 w 6128435"/>
              <a:gd name="connsiteY71" fmla="*/ 3588431 h 6858000"/>
              <a:gd name="connsiteX72" fmla="*/ 5612155 w 6128435"/>
              <a:gd name="connsiteY72" fmla="*/ 3589869 h 6858000"/>
              <a:gd name="connsiteX73" fmla="*/ 5620843 w 6128435"/>
              <a:gd name="connsiteY73" fmla="*/ 3606745 h 6858000"/>
              <a:gd name="connsiteX74" fmla="*/ 5655472 w 6128435"/>
              <a:gd name="connsiteY74" fmla="*/ 3678877 h 6858000"/>
              <a:gd name="connsiteX75" fmla="*/ 5680448 w 6128435"/>
              <a:gd name="connsiteY75" fmla="*/ 3717760 h 6858000"/>
              <a:gd name="connsiteX76" fmla="*/ 5683015 w 6128435"/>
              <a:gd name="connsiteY76" fmla="*/ 3762025 h 6858000"/>
              <a:gd name="connsiteX77" fmla="*/ 5696643 w 6128435"/>
              <a:gd name="connsiteY77" fmla="*/ 3773888 h 6858000"/>
              <a:gd name="connsiteX78" fmla="*/ 5699203 w 6128435"/>
              <a:gd name="connsiteY78" fmla="*/ 3775823 h 6858000"/>
              <a:gd name="connsiteX79" fmla="*/ 5704824 w 6128435"/>
              <a:gd name="connsiteY79" fmla="*/ 3785966 h 6858000"/>
              <a:gd name="connsiteX80" fmla="*/ 5712204 w 6128435"/>
              <a:gd name="connsiteY80" fmla="*/ 3785830 h 6858000"/>
              <a:gd name="connsiteX81" fmla="*/ 5724816 w 6128435"/>
              <a:gd name="connsiteY81" fmla="*/ 3798949 h 6858000"/>
              <a:gd name="connsiteX82" fmla="*/ 5733539 w 6128435"/>
              <a:gd name="connsiteY82" fmla="*/ 3818457 h 6858000"/>
              <a:gd name="connsiteX83" fmla="*/ 5768491 w 6128435"/>
              <a:gd name="connsiteY83" fmla="*/ 3914399 h 6858000"/>
              <a:gd name="connsiteX84" fmla="*/ 5793123 w 6128435"/>
              <a:gd name="connsiteY84" fmla="*/ 3969952 h 6858000"/>
              <a:gd name="connsiteX85" fmla="*/ 5808321 w 6128435"/>
              <a:gd name="connsiteY85" fmla="*/ 3988153 h 6858000"/>
              <a:gd name="connsiteX86" fmla="*/ 5825621 w 6128435"/>
              <a:gd name="connsiteY86" fmla="*/ 4015525 h 6858000"/>
              <a:gd name="connsiteX87" fmla="*/ 5860672 w 6128435"/>
              <a:gd name="connsiteY87" fmla="*/ 4061579 h 6858000"/>
              <a:gd name="connsiteX88" fmla="*/ 5872173 w 6128435"/>
              <a:gd name="connsiteY88" fmla="*/ 4088497 h 6858000"/>
              <a:gd name="connsiteX89" fmla="*/ 5883705 w 6128435"/>
              <a:gd name="connsiteY89" fmla="*/ 4101899 h 6858000"/>
              <a:gd name="connsiteX90" fmla="*/ 5885314 w 6128435"/>
              <a:gd name="connsiteY90" fmla="*/ 4108387 h 6858000"/>
              <a:gd name="connsiteX91" fmla="*/ 5894095 w 6128435"/>
              <a:gd name="connsiteY91" fmla="*/ 4128857 h 6858000"/>
              <a:gd name="connsiteX92" fmla="*/ 5898339 w 6128435"/>
              <a:gd name="connsiteY92" fmla="*/ 4140800 h 6858000"/>
              <a:gd name="connsiteX93" fmla="*/ 5899734 w 6128435"/>
              <a:gd name="connsiteY93" fmla="*/ 4145632 h 6858000"/>
              <a:gd name="connsiteX94" fmla="*/ 5897098 w 6128435"/>
              <a:gd name="connsiteY94" fmla="*/ 4157819 h 6858000"/>
              <a:gd name="connsiteX95" fmla="*/ 5903513 w 6128435"/>
              <a:gd name="connsiteY95" fmla="*/ 4187661 h 6858000"/>
              <a:gd name="connsiteX96" fmla="*/ 5917114 w 6128435"/>
              <a:gd name="connsiteY96" fmla="*/ 4213096 h 6858000"/>
              <a:gd name="connsiteX97" fmla="*/ 5921153 w 6128435"/>
              <a:gd name="connsiteY97" fmla="*/ 4236222 h 6858000"/>
              <a:gd name="connsiteX98" fmla="*/ 5924233 w 6128435"/>
              <a:gd name="connsiteY98" fmla="*/ 4242060 h 6858000"/>
              <a:gd name="connsiteX99" fmla="*/ 5928910 w 6128435"/>
              <a:gd name="connsiteY99" fmla="*/ 4300973 h 6858000"/>
              <a:gd name="connsiteX100" fmla="*/ 5939320 w 6128435"/>
              <a:gd name="connsiteY100" fmla="*/ 4340435 h 6858000"/>
              <a:gd name="connsiteX101" fmla="*/ 5946705 w 6128435"/>
              <a:gd name="connsiteY101" fmla="*/ 4428051 h 6858000"/>
              <a:gd name="connsiteX102" fmla="*/ 5949261 w 6128435"/>
              <a:gd name="connsiteY102" fmla="*/ 4449185 h 6858000"/>
              <a:gd name="connsiteX103" fmla="*/ 5957504 w 6128435"/>
              <a:gd name="connsiteY103" fmla="*/ 4465911 h 6858000"/>
              <a:gd name="connsiteX104" fmla="*/ 5964689 w 6128435"/>
              <a:gd name="connsiteY104" fmla="*/ 4468532 h 6858000"/>
              <a:gd name="connsiteX105" fmla="*/ 5967062 w 6128435"/>
              <a:gd name="connsiteY105" fmla="*/ 4479923 h 6858000"/>
              <a:gd name="connsiteX106" fmla="*/ 5968960 w 6128435"/>
              <a:gd name="connsiteY106" fmla="*/ 4482655 h 6858000"/>
              <a:gd name="connsiteX107" fmla="*/ 5978567 w 6128435"/>
              <a:gd name="connsiteY107" fmla="*/ 4498605 h 6858000"/>
              <a:gd name="connsiteX108" fmla="*/ 5980106 w 6128435"/>
              <a:gd name="connsiteY108" fmla="*/ 4585087 h 6858000"/>
              <a:gd name="connsiteX109" fmla="*/ 5998138 w 6128435"/>
              <a:gd name="connsiteY109" fmla="*/ 4697518 h 6858000"/>
              <a:gd name="connsiteX110" fmla="*/ 6013516 w 6128435"/>
              <a:gd name="connsiteY110" fmla="*/ 4786619 h 6858000"/>
              <a:gd name="connsiteX111" fmla="*/ 6025404 w 6128435"/>
              <a:gd name="connsiteY111" fmla="*/ 4858148 h 6858000"/>
              <a:gd name="connsiteX112" fmla="*/ 6007749 w 6128435"/>
              <a:gd name="connsiteY112" fmla="*/ 4964715 h 6858000"/>
              <a:gd name="connsiteX113" fmla="*/ 6005269 w 6128435"/>
              <a:gd name="connsiteY113" fmla="*/ 5150567 h 6858000"/>
              <a:gd name="connsiteX114" fmla="*/ 6001127 w 6128435"/>
              <a:gd name="connsiteY114" fmla="*/ 5164609 h 6858000"/>
              <a:gd name="connsiteX115" fmla="*/ 5996647 w 6128435"/>
              <a:gd name="connsiteY115" fmla="*/ 5185640 h 6858000"/>
              <a:gd name="connsiteX116" fmla="*/ 5998514 w 6128435"/>
              <a:gd name="connsiteY116" fmla="*/ 5189673 h 6858000"/>
              <a:gd name="connsiteX117" fmla="*/ 5995970 w 6128435"/>
              <a:gd name="connsiteY117" fmla="*/ 5221547 h 6858000"/>
              <a:gd name="connsiteX118" fmla="*/ 5997218 w 6128435"/>
              <a:gd name="connsiteY118" fmla="*/ 5222031 h 6858000"/>
              <a:gd name="connsiteX119" fmla="*/ 6002116 w 6128435"/>
              <a:gd name="connsiteY119" fmla="*/ 5231223 h 6858000"/>
              <a:gd name="connsiteX120" fmla="*/ 6008541 w 6128435"/>
              <a:gd name="connsiteY120" fmla="*/ 5248680 h 6858000"/>
              <a:gd name="connsiteX121" fmla="*/ 6039260 w 6128435"/>
              <a:gd name="connsiteY121" fmla="*/ 5289518 h 6858000"/>
              <a:gd name="connsiteX122" fmla="*/ 6036748 w 6128435"/>
              <a:gd name="connsiteY122" fmla="*/ 5322752 h 6858000"/>
              <a:gd name="connsiteX123" fmla="*/ 6036943 w 6128435"/>
              <a:gd name="connsiteY123" fmla="*/ 5329480 h 6858000"/>
              <a:gd name="connsiteX124" fmla="*/ 6037236 w 6128435"/>
              <a:gd name="connsiteY124" fmla="*/ 5329634 h 6858000"/>
              <a:gd name="connsiteX125" fmla="*/ 6038019 w 6128435"/>
              <a:gd name="connsiteY125" fmla="*/ 5336764 h 6858000"/>
              <a:gd name="connsiteX126" fmla="*/ 6037298 w 6128435"/>
              <a:gd name="connsiteY126" fmla="*/ 5341753 h 6858000"/>
              <a:gd name="connsiteX127" fmla="*/ 6037677 w 6128435"/>
              <a:gd name="connsiteY127" fmla="*/ 5354807 h 6858000"/>
              <a:gd name="connsiteX128" fmla="*/ 6039728 w 6128435"/>
              <a:gd name="connsiteY128" fmla="*/ 5359416 h 6858000"/>
              <a:gd name="connsiteX129" fmla="*/ 6043311 w 6128435"/>
              <a:gd name="connsiteY129" fmla="*/ 5361407 h 6858000"/>
              <a:gd name="connsiteX130" fmla="*/ 6042954 w 6128435"/>
              <a:gd name="connsiteY130" fmla="*/ 5362576 h 6858000"/>
              <a:gd name="connsiteX131" fmla="*/ 6053435 w 6128435"/>
              <a:gd name="connsiteY131" fmla="*/ 5387547 h 6858000"/>
              <a:gd name="connsiteX132" fmla="*/ 6065933 w 6128435"/>
              <a:gd name="connsiteY132" fmla="*/ 5443002 h 6858000"/>
              <a:gd name="connsiteX133" fmla="*/ 6068640 w 6128435"/>
              <a:gd name="connsiteY133" fmla="*/ 5474503 h 6858000"/>
              <a:gd name="connsiteX134" fmla="*/ 6080922 w 6128435"/>
              <a:gd name="connsiteY134" fmla="*/ 5561070 h 6858000"/>
              <a:gd name="connsiteX135" fmla="*/ 6096949 w 6128435"/>
              <a:gd name="connsiteY135" fmla="*/ 5648179 h 6858000"/>
              <a:gd name="connsiteX136" fmla="*/ 6125703 w 6128435"/>
              <a:gd name="connsiteY136" fmla="*/ 5692894 h 6858000"/>
              <a:gd name="connsiteX137" fmla="*/ 6126670 w 6128435"/>
              <a:gd name="connsiteY137" fmla="*/ 5697882 h 6858000"/>
              <a:gd name="connsiteX138" fmla="*/ 6124061 w 6128435"/>
              <a:gd name="connsiteY138" fmla="*/ 5710294 h 6858000"/>
              <a:gd name="connsiteX139" fmla="*/ 6122213 w 6128435"/>
              <a:gd name="connsiteY139" fmla="*/ 5714762 h 6858000"/>
              <a:gd name="connsiteX140" fmla="*/ 6121353 w 6128435"/>
              <a:gd name="connsiteY140" fmla="*/ 5721725 h 6858000"/>
              <a:gd name="connsiteX141" fmla="*/ 6121607 w 6128435"/>
              <a:gd name="connsiteY141" fmla="*/ 5721959 h 6858000"/>
              <a:gd name="connsiteX142" fmla="*/ 6120262 w 6128435"/>
              <a:gd name="connsiteY142" fmla="*/ 5728358 h 6858000"/>
              <a:gd name="connsiteX143" fmla="*/ 6110194 w 6128435"/>
              <a:gd name="connsiteY143" fmla="*/ 5758853 h 6858000"/>
              <a:gd name="connsiteX144" fmla="*/ 6127519 w 6128435"/>
              <a:gd name="connsiteY144" fmla="*/ 5865775 h 6858000"/>
              <a:gd name="connsiteX145" fmla="*/ 6128435 w 6128435"/>
              <a:gd name="connsiteY145" fmla="*/ 5870164 h 6858000"/>
              <a:gd name="connsiteX146" fmla="*/ 6119217 w 6128435"/>
              <a:gd name="connsiteY146" fmla="*/ 5888542 h 6858000"/>
              <a:gd name="connsiteX147" fmla="*/ 6115966 w 6128435"/>
              <a:gd name="connsiteY147" fmla="*/ 5898387 h 6858000"/>
              <a:gd name="connsiteX148" fmla="*/ 6111924 w 6128435"/>
              <a:gd name="connsiteY148" fmla="*/ 5900444 h 6858000"/>
              <a:gd name="connsiteX149" fmla="*/ 6108716 w 6128435"/>
              <a:gd name="connsiteY149" fmla="*/ 5915345 h 6858000"/>
              <a:gd name="connsiteX150" fmla="*/ 6109524 w 6128435"/>
              <a:gd name="connsiteY150" fmla="*/ 5917328 h 6858000"/>
              <a:gd name="connsiteX151" fmla="*/ 6102493 w 6128435"/>
              <a:gd name="connsiteY151" fmla="*/ 5928602 h 6858000"/>
              <a:gd name="connsiteX152" fmla="*/ 6056863 w 6128435"/>
              <a:gd name="connsiteY152" fmla="*/ 6000643 h 6858000"/>
              <a:gd name="connsiteX153" fmla="*/ 6045436 w 6128435"/>
              <a:gd name="connsiteY153" fmla="*/ 6124480 h 6858000"/>
              <a:gd name="connsiteX154" fmla="*/ 6030489 w 6128435"/>
              <a:gd name="connsiteY154" fmla="*/ 6317666 h 6858000"/>
              <a:gd name="connsiteX155" fmla="*/ 6007492 w 6128435"/>
              <a:gd name="connsiteY155" fmla="*/ 6440818 h 6858000"/>
              <a:gd name="connsiteX156" fmla="*/ 6009467 w 6128435"/>
              <a:gd name="connsiteY156" fmla="*/ 6487076 h 6858000"/>
              <a:gd name="connsiteX157" fmla="*/ 5995064 w 6128435"/>
              <a:gd name="connsiteY157" fmla="*/ 6540791 h 6858000"/>
              <a:gd name="connsiteX158" fmla="*/ 5996309 w 6128435"/>
              <a:gd name="connsiteY158" fmla="*/ 6543961 h 6858000"/>
              <a:gd name="connsiteX159" fmla="*/ 5996048 w 6128435"/>
              <a:gd name="connsiteY159" fmla="*/ 6555444 h 6858000"/>
              <a:gd name="connsiteX160" fmla="*/ 6002524 w 6128435"/>
              <a:gd name="connsiteY160" fmla="*/ 6560188 h 6858000"/>
              <a:gd name="connsiteX161" fmla="*/ 6006823 w 6128435"/>
              <a:gd name="connsiteY161" fmla="*/ 6578546 h 6858000"/>
              <a:gd name="connsiteX162" fmla="*/ 6004510 w 6128435"/>
              <a:gd name="connsiteY162" fmla="*/ 6599256 h 6858000"/>
              <a:gd name="connsiteX163" fmla="*/ 5986207 w 6128435"/>
              <a:gd name="connsiteY163" fmla="*/ 6695855 h 6858000"/>
              <a:gd name="connsiteX164" fmla="*/ 5979428 w 6128435"/>
              <a:gd name="connsiteY164" fmla="*/ 6754678 h 6858000"/>
              <a:gd name="connsiteX165" fmla="*/ 5983398 w 6128435"/>
              <a:gd name="connsiteY165" fmla="*/ 6778641 h 6858000"/>
              <a:gd name="connsiteX166" fmla="*/ 5984543 w 6128435"/>
              <a:gd name="connsiteY166" fmla="*/ 6811016 h 6858000"/>
              <a:gd name="connsiteX167" fmla="*/ 5981802 w 6128435"/>
              <a:gd name="connsiteY167" fmla="*/ 6838578 h 6858000"/>
              <a:gd name="connsiteX168" fmla="*/ 5979671 w 6128435"/>
              <a:gd name="connsiteY168" fmla="*/ 6858000 h 6858000"/>
              <a:gd name="connsiteX169" fmla="*/ 0 w 6128435"/>
              <a:gd name="connsiteY169" fmla="*/ 6858000 h 6858000"/>
              <a:gd name="connsiteX170" fmla="*/ 0 w 6128435"/>
              <a:gd name="connsiteY17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897098 w 6128435"/>
              <a:gd name="connsiteY93" fmla="*/ 4157819 h 6858000"/>
              <a:gd name="connsiteX94" fmla="*/ 5903513 w 6128435"/>
              <a:gd name="connsiteY94" fmla="*/ 4187661 h 6858000"/>
              <a:gd name="connsiteX95" fmla="*/ 5917114 w 6128435"/>
              <a:gd name="connsiteY95" fmla="*/ 4213096 h 6858000"/>
              <a:gd name="connsiteX96" fmla="*/ 5921153 w 6128435"/>
              <a:gd name="connsiteY96" fmla="*/ 4236222 h 6858000"/>
              <a:gd name="connsiteX97" fmla="*/ 5924233 w 6128435"/>
              <a:gd name="connsiteY97" fmla="*/ 4242060 h 6858000"/>
              <a:gd name="connsiteX98" fmla="*/ 5928910 w 6128435"/>
              <a:gd name="connsiteY98" fmla="*/ 4300973 h 6858000"/>
              <a:gd name="connsiteX99" fmla="*/ 5939320 w 6128435"/>
              <a:gd name="connsiteY99" fmla="*/ 4340435 h 6858000"/>
              <a:gd name="connsiteX100" fmla="*/ 5946705 w 6128435"/>
              <a:gd name="connsiteY100" fmla="*/ 4428051 h 6858000"/>
              <a:gd name="connsiteX101" fmla="*/ 5949261 w 6128435"/>
              <a:gd name="connsiteY101" fmla="*/ 4449185 h 6858000"/>
              <a:gd name="connsiteX102" fmla="*/ 5957504 w 6128435"/>
              <a:gd name="connsiteY102" fmla="*/ 4465911 h 6858000"/>
              <a:gd name="connsiteX103" fmla="*/ 5964689 w 6128435"/>
              <a:gd name="connsiteY103" fmla="*/ 4468532 h 6858000"/>
              <a:gd name="connsiteX104" fmla="*/ 5967062 w 6128435"/>
              <a:gd name="connsiteY104" fmla="*/ 4479923 h 6858000"/>
              <a:gd name="connsiteX105" fmla="*/ 5968960 w 6128435"/>
              <a:gd name="connsiteY105" fmla="*/ 4482655 h 6858000"/>
              <a:gd name="connsiteX106" fmla="*/ 5978567 w 6128435"/>
              <a:gd name="connsiteY106" fmla="*/ 4498605 h 6858000"/>
              <a:gd name="connsiteX107" fmla="*/ 5980106 w 6128435"/>
              <a:gd name="connsiteY107" fmla="*/ 4585087 h 6858000"/>
              <a:gd name="connsiteX108" fmla="*/ 5998138 w 6128435"/>
              <a:gd name="connsiteY108" fmla="*/ 4697518 h 6858000"/>
              <a:gd name="connsiteX109" fmla="*/ 6013516 w 6128435"/>
              <a:gd name="connsiteY109" fmla="*/ 4786619 h 6858000"/>
              <a:gd name="connsiteX110" fmla="*/ 6025404 w 6128435"/>
              <a:gd name="connsiteY110" fmla="*/ 4858148 h 6858000"/>
              <a:gd name="connsiteX111" fmla="*/ 6007749 w 6128435"/>
              <a:gd name="connsiteY111" fmla="*/ 4964715 h 6858000"/>
              <a:gd name="connsiteX112" fmla="*/ 6005269 w 6128435"/>
              <a:gd name="connsiteY112" fmla="*/ 5150567 h 6858000"/>
              <a:gd name="connsiteX113" fmla="*/ 6001127 w 6128435"/>
              <a:gd name="connsiteY113" fmla="*/ 5164609 h 6858000"/>
              <a:gd name="connsiteX114" fmla="*/ 5996647 w 6128435"/>
              <a:gd name="connsiteY114" fmla="*/ 5185640 h 6858000"/>
              <a:gd name="connsiteX115" fmla="*/ 5998514 w 6128435"/>
              <a:gd name="connsiteY115" fmla="*/ 5189673 h 6858000"/>
              <a:gd name="connsiteX116" fmla="*/ 5995970 w 6128435"/>
              <a:gd name="connsiteY116" fmla="*/ 5221547 h 6858000"/>
              <a:gd name="connsiteX117" fmla="*/ 5997218 w 6128435"/>
              <a:gd name="connsiteY117" fmla="*/ 5222031 h 6858000"/>
              <a:gd name="connsiteX118" fmla="*/ 6002116 w 6128435"/>
              <a:gd name="connsiteY118" fmla="*/ 5231223 h 6858000"/>
              <a:gd name="connsiteX119" fmla="*/ 6008541 w 6128435"/>
              <a:gd name="connsiteY119" fmla="*/ 5248680 h 6858000"/>
              <a:gd name="connsiteX120" fmla="*/ 6039260 w 6128435"/>
              <a:gd name="connsiteY120" fmla="*/ 5289518 h 6858000"/>
              <a:gd name="connsiteX121" fmla="*/ 6036748 w 6128435"/>
              <a:gd name="connsiteY121" fmla="*/ 5322752 h 6858000"/>
              <a:gd name="connsiteX122" fmla="*/ 6036943 w 6128435"/>
              <a:gd name="connsiteY122" fmla="*/ 5329480 h 6858000"/>
              <a:gd name="connsiteX123" fmla="*/ 6037236 w 6128435"/>
              <a:gd name="connsiteY123" fmla="*/ 5329634 h 6858000"/>
              <a:gd name="connsiteX124" fmla="*/ 6038019 w 6128435"/>
              <a:gd name="connsiteY124" fmla="*/ 5336764 h 6858000"/>
              <a:gd name="connsiteX125" fmla="*/ 6037298 w 6128435"/>
              <a:gd name="connsiteY125" fmla="*/ 5341753 h 6858000"/>
              <a:gd name="connsiteX126" fmla="*/ 6037677 w 6128435"/>
              <a:gd name="connsiteY126" fmla="*/ 5354807 h 6858000"/>
              <a:gd name="connsiteX127" fmla="*/ 6039728 w 6128435"/>
              <a:gd name="connsiteY127" fmla="*/ 5359416 h 6858000"/>
              <a:gd name="connsiteX128" fmla="*/ 6043311 w 6128435"/>
              <a:gd name="connsiteY128" fmla="*/ 5361407 h 6858000"/>
              <a:gd name="connsiteX129" fmla="*/ 6042954 w 6128435"/>
              <a:gd name="connsiteY129" fmla="*/ 5362576 h 6858000"/>
              <a:gd name="connsiteX130" fmla="*/ 6053435 w 6128435"/>
              <a:gd name="connsiteY130" fmla="*/ 5387547 h 6858000"/>
              <a:gd name="connsiteX131" fmla="*/ 6065933 w 6128435"/>
              <a:gd name="connsiteY131" fmla="*/ 5443002 h 6858000"/>
              <a:gd name="connsiteX132" fmla="*/ 6068640 w 6128435"/>
              <a:gd name="connsiteY132" fmla="*/ 5474503 h 6858000"/>
              <a:gd name="connsiteX133" fmla="*/ 6080922 w 6128435"/>
              <a:gd name="connsiteY133" fmla="*/ 5561070 h 6858000"/>
              <a:gd name="connsiteX134" fmla="*/ 6096949 w 6128435"/>
              <a:gd name="connsiteY134" fmla="*/ 5648179 h 6858000"/>
              <a:gd name="connsiteX135" fmla="*/ 6125703 w 6128435"/>
              <a:gd name="connsiteY135" fmla="*/ 5692894 h 6858000"/>
              <a:gd name="connsiteX136" fmla="*/ 6126670 w 6128435"/>
              <a:gd name="connsiteY136" fmla="*/ 5697882 h 6858000"/>
              <a:gd name="connsiteX137" fmla="*/ 6124061 w 6128435"/>
              <a:gd name="connsiteY137" fmla="*/ 5710294 h 6858000"/>
              <a:gd name="connsiteX138" fmla="*/ 6122213 w 6128435"/>
              <a:gd name="connsiteY138" fmla="*/ 5714762 h 6858000"/>
              <a:gd name="connsiteX139" fmla="*/ 6121353 w 6128435"/>
              <a:gd name="connsiteY139" fmla="*/ 5721725 h 6858000"/>
              <a:gd name="connsiteX140" fmla="*/ 6121607 w 6128435"/>
              <a:gd name="connsiteY140" fmla="*/ 5721959 h 6858000"/>
              <a:gd name="connsiteX141" fmla="*/ 6120262 w 6128435"/>
              <a:gd name="connsiteY141" fmla="*/ 5728358 h 6858000"/>
              <a:gd name="connsiteX142" fmla="*/ 6110194 w 6128435"/>
              <a:gd name="connsiteY142" fmla="*/ 5758853 h 6858000"/>
              <a:gd name="connsiteX143" fmla="*/ 6127519 w 6128435"/>
              <a:gd name="connsiteY143" fmla="*/ 5865775 h 6858000"/>
              <a:gd name="connsiteX144" fmla="*/ 6128435 w 6128435"/>
              <a:gd name="connsiteY144" fmla="*/ 5870164 h 6858000"/>
              <a:gd name="connsiteX145" fmla="*/ 6119217 w 6128435"/>
              <a:gd name="connsiteY145" fmla="*/ 5888542 h 6858000"/>
              <a:gd name="connsiteX146" fmla="*/ 6115966 w 6128435"/>
              <a:gd name="connsiteY146" fmla="*/ 5898387 h 6858000"/>
              <a:gd name="connsiteX147" fmla="*/ 6111924 w 6128435"/>
              <a:gd name="connsiteY147" fmla="*/ 5900444 h 6858000"/>
              <a:gd name="connsiteX148" fmla="*/ 6108716 w 6128435"/>
              <a:gd name="connsiteY148" fmla="*/ 5915345 h 6858000"/>
              <a:gd name="connsiteX149" fmla="*/ 6109524 w 6128435"/>
              <a:gd name="connsiteY149" fmla="*/ 5917328 h 6858000"/>
              <a:gd name="connsiteX150" fmla="*/ 6102493 w 6128435"/>
              <a:gd name="connsiteY150" fmla="*/ 5928602 h 6858000"/>
              <a:gd name="connsiteX151" fmla="*/ 6056863 w 6128435"/>
              <a:gd name="connsiteY151" fmla="*/ 6000643 h 6858000"/>
              <a:gd name="connsiteX152" fmla="*/ 6045436 w 6128435"/>
              <a:gd name="connsiteY152" fmla="*/ 6124480 h 6858000"/>
              <a:gd name="connsiteX153" fmla="*/ 6030489 w 6128435"/>
              <a:gd name="connsiteY153" fmla="*/ 6317666 h 6858000"/>
              <a:gd name="connsiteX154" fmla="*/ 6007492 w 6128435"/>
              <a:gd name="connsiteY154" fmla="*/ 6440818 h 6858000"/>
              <a:gd name="connsiteX155" fmla="*/ 6009467 w 6128435"/>
              <a:gd name="connsiteY155" fmla="*/ 6487076 h 6858000"/>
              <a:gd name="connsiteX156" fmla="*/ 5995064 w 6128435"/>
              <a:gd name="connsiteY156" fmla="*/ 6540791 h 6858000"/>
              <a:gd name="connsiteX157" fmla="*/ 5996309 w 6128435"/>
              <a:gd name="connsiteY157" fmla="*/ 6543961 h 6858000"/>
              <a:gd name="connsiteX158" fmla="*/ 5996048 w 6128435"/>
              <a:gd name="connsiteY158" fmla="*/ 6555444 h 6858000"/>
              <a:gd name="connsiteX159" fmla="*/ 6002524 w 6128435"/>
              <a:gd name="connsiteY159" fmla="*/ 6560188 h 6858000"/>
              <a:gd name="connsiteX160" fmla="*/ 6006823 w 6128435"/>
              <a:gd name="connsiteY160" fmla="*/ 6578546 h 6858000"/>
              <a:gd name="connsiteX161" fmla="*/ 6004510 w 6128435"/>
              <a:gd name="connsiteY161" fmla="*/ 6599256 h 6858000"/>
              <a:gd name="connsiteX162" fmla="*/ 5986207 w 6128435"/>
              <a:gd name="connsiteY162" fmla="*/ 6695855 h 6858000"/>
              <a:gd name="connsiteX163" fmla="*/ 5979428 w 6128435"/>
              <a:gd name="connsiteY163" fmla="*/ 6754678 h 6858000"/>
              <a:gd name="connsiteX164" fmla="*/ 5983398 w 6128435"/>
              <a:gd name="connsiteY164" fmla="*/ 6778641 h 6858000"/>
              <a:gd name="connsiteX165" fmla="*/ 5984543 w 6128435"/>
              <a:gd name="connsiteY165" fmla="*/ 6811016 h 6858000"/>
              <a:gd name="connsiteX166" fmla="*/ 5981802 w 6128435"/>
              <a:gd name="connsiteY166" fmla="*/ 6838578 h 6858000"/>
              <a:gd name="connsiteX167" fmla="*/ 5979671 w 6128435"/>
              <a:gd name="connsiteY167" fmla="*/ 6858000 h 6858000"/>
              <a:gd name="connsiteX168" fmla="*/ 0 w 6128435"/>
              <a:gd name="connsiteY168" fmla="*/ 6858000 h 6858000"/>
              <a:gd name="connsiteX169" fmla="*/ 0 w 6128435"/>
              <a:gd name="connsiteY16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57023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897098 w 6128435"/>
              <a:gd name="connsiteY93" fmla="*/ 4157819 h 6858000"/>
              <a:gd name="connsiteX94" fmla="*/ 5903513 w 6128435"/>
              <a:gd name="connsiteY94" fmla="*/ 4187661 h 6858000"/>
              <a:gd name="connsiteX95" fmla="*/ 5917114 w 6128435"/>
              <a:gd name="connsiteY95" fmla="*/ 4213096 h 6858000"/>
              <a:gd name="connsiteX96" fmla="*/ 5921153 w 6128435"/>
              <a:gd name="connsiteY96" fmla="*/ 4236222 h 6858000"/>
              <a:gd name="connsiteX97" fmla="*/ 5924233 w 6128435"/>
              <a:gd name="connsiteY97" fmla="*/ 4242060 h 6858000"/>
              <a:gd name="connsiteX98" fmla="*/ 5928910 w 6128435"/>
              <a:gd name="connsiteY98" fmla="*/ 4300973 h 6858000"/>
              <a:gd name="connsiteX99" fmla="*/ 5939320 w 6128435"/>
              <a:gd name="connsiteY99" fmla="*/ 4340435 h 6858000"/>
              <a:gd name="connsiteX100" fmla="*/ 5946705 w 6128435"/>
              <a:gd name="connsiteY100" fmla="*/ 4428051 h 6858000"/>
              <a:gd name="connsiteX101" fmla="*/ 5949261 w 6128435"/>
              <a:gd name="connsiteY101" fmla="*/ 4449185 h 6858000"/>
              <a:gd name="connsiteX102" fmla="*/ 5957504 w 6128435"/>
              <a:gd name="connsiteY102" fmla="*/ 4465911 h 6858000"/>
              <a:gd name="connsiteX103" fmla="*/ 5964689 w 6128435"/>
              <a:gd name="connsiteY103" fmla="*/ 4468532 h 6858000"/>
              <a:gd name="connsiteX104" fmla="*/ 5967062 w 6128435"/>
              <a:gd name="connsiteY104" fmla="*/ 4479923 h 6858000"/>
              <a:gd name="connsiteX105" fmla="*/ 5968960 w 6128435"/>
              <a:gd name="connsiteY105" fmla="*/ 4482655 h 6858000"/>
              <a:gd name="connsiteX106" fmla="*/ 5978567 w 6128435"/>
              <a:gd name="connsiteY106" fmla="*/ 4498605 h 6858000"/>
              <a:gd name="connsiteX107" fmla="*/ 5980106 w 6128435"/>
              <a:gd name="connsiteY107" fmla="*/ 4585087 h 6858000"/>
              <a:gd name="connsiteX108" fmla="*/ 5998138 w 6128435"/>
              <a:gd name="connsiteY108" fmla="*/ 4697518 h 6858000"/>
              <a:gd name="connsiteX109" fmla="*/ 6013516 w 6128435"/>
              <a:gd name="connsiteY109" fmla="*/ 4786619 h 6858000"/>
              <a:gd name="connsiteX110" fmla="*/ 6025404 w 6128435"/>
              <a:gd name="connsiteY110" fmla="*/ 4858148 h 6858000"/>
              <a:gd name="connsiteX111" fmla="*/ 6007749 w 6128435"/>
              <a:gd name="connsiteY111" fmla="*/ 4964715 h 6858000"/>
              <a:gd name="connsiteX112" fmla="*/ 6005269 w 6128435"/>
              <a:gd name="connsiteY112" fmla="*/ 5150567 h 6858000"/>
              <a:gd name="connsiteX113" fmla="*/ 6001127 w 6128435"/>
              <a:gd name="connsiteY113" fmla="*/ 5164609 h 6858000"/>
              <a:gd name="connsiteX114" fmla="*/ 5996647 w 6128435"/>
              <a:gd name="connsiteY114" fmla="*/ 5185640 h 6858000"/>
              <a:gd name="connsiteX115" fmla="*/ 5998514 w 6128435"/>
              <a:gd name="connsiteY115" fmla="*/ 5189673 h 6858000"/>
              <a:gd name="connsiteX116" fmla="*/ 5995970 w 6128435"/>
              <a:gd name="connsiteY116" fmla="*/ 5221547 h 6858000"/>
              <a:gd name="connsiteX117" fmla="*/ 5997218 w 6128435"/>
              <a:gd name="connsiteY117" fmla="*/ 5222031 h 6858000"/>
              <a:gd name="connsiteX118" fmla="*/ 6002116 w 6128435"/>
              <a:gd name="connsiteY118" fmla="*/ 5231223 h 6858000"/>
              <a:gd name="connsiteX119" fmla="*/ 6008541 w 6128435"/>
              <a:gd name="connsiteY119" fmla="*/ 5248680 h 6858000"/>
              <a:gd name="connsiteX120" fmla="*/ 6039260 w 6128435"/>
              <a:gd name="connsiteY120" fmla="*/ 5289518 h 6858000"/>
              <a:gd name="connsiteX121" fmla="*/ 6036748 w 6128435"/>
              <a:gd name="connsiteY121" fmla="*/ 5322752 h 6858000"/>
              <a:gd name="connsiteX122" fmla="*/ 6036943 w 6128435"/>
              <a:gd name="connsiteY122" fmla="*/ 5329480 h 6858000"/>
              <a:gd name="connsiteX123" fmla="*/ 6037236 w 6128435"/>
              <a:gd name="connsiteY123" fmla="*/ 5329634 h 6858000"/>
              <a:gd name="connsiteX124" fmla="*/ 6038019 w 6128435"/>
              <a:gd name="connsiteY124" fmla="*/ 5336764 h 6858000"/>
              <a:gd name="connsiteX125" fmla="*/ 6037298 w 6128435"/>
              <a:gd name="connsiteY125" fmla="*/ 5341753 h 6858000"/>
              <a:gd name="connsiteX126" fmla="*/ 6037677 w 6128435"/>
              <a:gd name="connsiteY126" fmla="*/ 5354807 h 6858000"/>
              <a:gd name="connsiteX127" fmla="*/ 6039728 w 6128435"/>
              <a:gd name="connsiteY127" fmla="*/ 5359416 h 6858000"/>
              <a:gd name="connsiteX128" fmla="*/ 6043311 w 6128435"/>
              <a:gd name="connsiteY128" fmla="*/ 5361407 h 6858000"/>
              <a:gd name="connsiteX129" fmla="*/ 6042954 w 6128435"/>
              <a:gd name="connsiteY129" fmla="*/ 5362576 h 6858000"/>
              <a:gd name="connsiteX130" fmla="*/ 6053435 w 6128435"/>
              <a:gd name="connsiteY130" fmla="*/ 5387547 h 6858000"/>
              <a:gd name="connsiteX131" fmla="*/ 6065933 w 6128435"/>
              <a:gd name="connsiteY131" fmla="*/ 5443002 h 6858000"/>
              <a:gd name="connsiteX132" fmla="*/ 6068640 w 6128435"/>
              <a:gd name="connsiteY132" fmla="*/ 5474503 h 6858000"/>
              <a:gd name="connsiteX133" fmla="*/ 6080922 w 6128435"/>
              <a:gd name="connsiteY133" fmla="*/ 5561070 h 6858000"/>
              <a:gd name="connsiteX134" fmla="*/ 6096949 w 6128435"/>
              <a:gd name="connsiteY134" fmla="*/ 5648179 h 6858000"/>
              <a:gd name="connsiteX135" fmla="*/ 6125703 w 6128435"/>
              <a:gd name="connsiteY135" fmla="*/ 5692894 h 6858000"/>
              <a:gd name="connsiteX136" fmla="*/ 6126670 w 6128435"/>
              <a:gd name="connsiteY136" fmla="*/ 5697882 h 6858000"/>
              <a:gd name="connsiteX137" fmla="*/ 6124061 w 6128435"/>
              <a:gd name="connsiteY137" fmla="*/ 5710294 h 6858000"/>
              <a:gd name="connsiteX138" fmla="*/ 6122213 w 6128435"/>
              <a:gd name="connsiteY138" fmla="*/ 5714762 h 6858000"/>
              <a:gd name="connsiteX139" fmla="*/ 6121353 w 6128435"/>
              <a:gd name="connsiteY139" fmla="*/ 5721725 h 6858000"/>
              <a:gd name="connsiteX140" fmla="*/ 6121607 w 6128435"/>
              <a:gd name="connsiteY140" fmla="*/ 5721959 h 6858000"/>
              <a:gd name="connsiteX141" fmla="*/ 6120262 w 6128435"/>
              <a:gd name="connsiteY141" fmla="*/ 5728358 h 6858000"/>
              <a:gd name="connsiteX142" fmla="*/ 6110194 w 6128435"/>
              <a:gd name="connsiteY142" fmla="*/ 5758853 h 6858000"/>
              <a:gd name="connsiteX143" fmla="*/ 6127519 w 6128435"/>
              <a:gd name="connsiteY143" fmla="*/ 5865775 h 6858000"/>
              <a:gd name="connsiteX144" fmla="*/ 6128435 w 6128435"/>
              <a:gd name="connsiteY144" fmla="*/ 5870164 h 6858000"/>
              <a:gd name="connsiteX145" fmla="*/ 6119217 w 6128435"/>
              <a:gd name="connsiteY145" fmla="*/ 5888542 h 6858000"/>
              <a:gd name="connsiteX146" fmla="*/ 6115966 w 6128435"/>
              <a:gd name="connsiteY146" fmla="*/ 5898387 h 6858000"/>
              <a:gd name="connsiteX147" fmla="*/ 6111924 w 6128435"/>
              <a:gd name="connsiteY147" fmla="*/ 5900444 h 6858000"/>
              <a:gd name="connsiteX148" fmla="*/ 6108716 w 6128435"/>
              <a:gd name="connsiteY148" fmla="*/ 5915345 h 6858000"/>
              <a:gd name="connsiteX149" fmla="*/ 6109524 w 6128435"/>
              <a:gd name="connsiteY149" fmla="*/ 5917328 h 6858000"/>
              <a:gd name="connsiteX150" fmla="*/ 6102493 w 6128435"/>
              <a:gd name="connsiteY150" fmla="*/ 5928602 h 6858000"/>
              <a:gd name="connsiteX151" fmla="*/ 6056863 w 6128435"/>
              <a:gd name="connsiteY151" fmla="*/ 6000643 h 6858000"/>
              <a:gd name="connsiteX152" fmla="*/ 6045436 w 6128435"/>
              <a:gd name="connsiteY152" fmla="*/ 6124480 h 6858000"/>
              <a:gd name="connsiteX153" fmla="*/ 6030489 w 6128435"/>
              <a:gd name="connsiteY153" fmla="*/ 6317666 h 6858000"/>
              <a:gd name="connsiteX154" fmla="*/ 6007492 w 6128435"/>
              <a:gd name="connsiteY154" fmla="*/ 6440818 h 6858000"/>
              <a:gd name="connsiteX155" fmla="*/ 6009467 w 6128435"/>
              <a:gd name="connsiteY155" fmla="*/ 6487076 h 6858000"/>
              <a:gd name="connsiteX156" fmla="*/ 5995064 w 6128435"/>
              <a:gd name="connsiteY156" fmla="*/ 6540791 h 6858000"/>
              <a:gd name="connsiteX157" fmla="*/ 5996309 w 6128435"/>
              <a:gd name="connsiteY157" fmla="*/ 6543961 h 6858000"/>
              <a:gd name="connsiteX158" fmla="*/ 5996048 w 6128435"/>
              <a:gd name="connsiteY158" fmla="*/ 6555444 h 6858000"/>
              <a:gd name="connsiteX159" fmla="*/ 6002524 w 6128435"/>
              <a:gd name="connsiteY159" fmla="*/ 6560188 h 6858000"/>
              <a:gd name="connsiteX160" fmla="*/ 6006823 w 6128435"/>
              <a:gd name="connsiteY160" fmla="*/ 6578546 h 6858000"/>
              <a:gd name="connsiteX161" fmla="*/ 6004510 w 6128435"/>
              <a:gd name="connsiteY161" fmla="*/ 6599256 h 6858000"/>
              <a:gd name="connsiteX162" fmla="*/ 5986207 w 6128435"/>
              <a:gd name="connsiteY162" fmla="*/ 6695855 h 6858000"/>
              <a:gd name="connsiteX163" fmla="*/ 5979428 w 6128435"/>
              <a:gd name="connsiteY163" fmla="*/ 6754678 h 6858000"/>
              <a:gd name="connsiteX164" fmla="*/ 5983398 w 6128435"/>
              <a:gd name="connsiteY164" fmla="*/ 6778641 h 6858000"/>
              <a:gd name="connsiteX165" fmla="*/ 5984543 w 6128435"/>
              <a:gd name="connsiteY165" fmla="*/ 6811016 h 6858000"/>
              <a:gd name="connsiteX166" fmla="*/ 5981802 w 6128435"/>
              <a:gd name="connsiteY166" fmla="*/ 6838578 h 6858000"/>
              <a:gd name="connsiteX167" fmla="*/ 5979671 w 6128435"/>
              <a:gd name="connsiteY167" fmla="*/ 6858000 h 6858000"/>
              <a:gd name="connsiteX168" fmla="*/ 0 w 6128435"/>
              <a:gd name="connsiteY168" fmla="*/ 6858000 h 6858000"/>
              <a:gd name="connsiteX169" fmla="*/ 0 w 6128435"/>
              <a:gd name="connsiteY16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57023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903513 w 6128435"/>
              <a:gd name="connsiteY93" fmla="*/ 4187661 h 6858000"/>
              <a:gd name="connsiteX94" fmla="*/ 5917114 w 6128435"/>
              <a:gd name="connsiteY94" fmla="*/ 4213096 h 6858000"/>
              <a:gd name="connsiteX95" fmla="*/ 5921153 w 6128435"/>
              <a:gd name="connsiteY95" fmla="*/ 4236222 h 6858000"/>
              <a:gd name="connsiteX96" fmla="*/ 5924233 w 6128435"/>
              <a:gd name="connsiteY96" fmla="*/ 4242060 h 6858000"/>
              <a:gd name="connsiteX97" fmla="*/ 5928910 w 6128435"/>
              <a:gd name="connsiteY97" fmla="*/ 4300973 h 6858000"/>
              <a:gd name="connsiteX98" fmla="*/ 5939320 w 6128435"/>
              <a:gd name="connsiteY98" fmla="*/ 4340435 h 6858000"/>
              <a:gd name="connsiteX99" fmla="*/ 5946705 w 6128435"/>
              <a:gd name="connsiteY99" fmla="*/ 4428051 h 6858000"/>
              <a:gd name="connsiteX100" fmla="*/ 5949261 w 6128435"/>
              <a:gd name="connsiteY100" fmla="*/ 4449185 h 6858000"/>
              <a:gd name="connsiteX101" fmla="*/ 5957504 w 6128435"/>
              <a:gd name="connsiteY101" fmla="*/ 4465911 h 6858000"/>
              <a:gd name="connsiteX102" fmla="*/ 5964689 w 6128435"/>
              <a:gd name="connsiteY102" fmla="*/ 4468532 h 6858000"/>
              <a:gd name="connsiteX103" fmla="*/ 5967062 w 6128435"/>
              <a:gd name="connsiteY103" fmla="*/ 4479923 h 6858000"/>
              <a:gd name="connsiteX104" fmla="*/ 5968960 w 6128435"/>
              <a:gd name="connsiteY104" fmla="*/ 4482655 h 6858000"/>
              <a:gd name="connsiteX105" fmla="*/ 5978567 w 6128435"/>
              <a:gd name="connsiteY105" fmla="*/ 4498605 h 6858000"/>
              <a:gd name="connsiteX106" fmla="*/ 5980106 w 6128435"/>
              <a:gd name="connsiteY106" fmla="*/ 4585087 h 6858000"/>
              <a:gd name="connsiteX107" fmla="*/ 5998138 w 6128435"/>
              <a:gd name="connsiteY107" fmla="*/ 4697518 h 6858000"/>
              <a:gd name="connsiteX108" fmla="*/ 6013516 w 6128435"/>
              <a:gd name="connsiteY108" fmla="*/ 4786619 h 6858000"/>
              <a:gd name="connsiteX109" fmla="*/ 6025404 w 6128435"/>
              <a:gd name="connsiteY109" fmla="*/ 4858148 h 6858000"/>
              <a:gd name="connsiteX110" fmla="*/ 6007749 w 6128435"/>
              <a:gd name="connsiteY110" fmla="*/ 4964715 h 6858000"/>
              <a:gd name="connsiteX111" fmla="*/ 6005269 w 6128435"/>
              <a:gd name="connsiteY111" fmla="*/ 5150567 h 6858000"/>
              <a:gd name="connsiteX112" fmla="*/ 6001127 w 6128435"/>
              <a:gd name="connsiteY112" fmla="*/ 5164609 h 6858000"/>
              <a:gd name="connsiteX113" fmla="*/ 5996647 w 6128435"/>
              <a:gd name="connsiteY113" fmla="*/ 5185640 h 6858000"/>
              <a:gd name="connsiteX114" fmla="*/ 5998514 w 6128435"/>
              <a:gd name="connsiteY114" fmla="*/ 5189673 h 6858000"/>
              <a:gd name="connsiteX115" fmla="*/ 5995970 w 6128435"/>
              <a:gd name="connsiteY115" fmla="*/ 5221547 h 6858000"/>
              <a:gd name="connsiteX116" fmla="*/ 5997218 w 6128435"/>
              <a:gd name="connsiteY116" fmla="*/ 5222031 h 6858000"/>
              <a:gd name="connsiteX117" fmla="*/ 6002116 w 6128435"/>
              <a:gd name="connsiteY117" fmla="*/ 5231223 h 6858000"/>
              <a:gd name="connsiteX118" fmla="*/ 6008541 w 6128435"/>
              <a:gd name="connsiteY118" fmla="*/ 5248680 h 6858000"/>
              <a:gd name="connsiteX119" fmla="*/ 6039260 w 6128435"/>
              <a:gd name="connsiteY119" fmla="*/ 5289518 h 6858000"/>
              <a:gd name="connsiteX120" fmla="*/ 6036748 w 6128435"/>
              <a:gd name="connsiteY120" fmla="*/ 5322752 h 6858000"/>
              <a:gd name="connsiteX121" fmla="*/ 6036943 w 6128435"/>
              <a:gd name="connsiteY121" fmla="*/ 5329480 h 6858000"/>
              <a:gd name="connsiteX122" fmla="*/ 6037236 w 6128435"/>
              <a:gd name="connsiteY122" fmla="*/ 5329634 h 6858000"/>
              <a:gd name="connsiteX123" fmla="*/ 6038019 w 6128435"/>
              <a:gd name="connsiteY123" fmla="*/ 5336764 h 6858000"/>
              <a:gd name="connsiteX124" fmla="*/ 6037298 w 6128435"/>
              <a:gd name="connsiteY124" fmla="*/ 5341753 h 6858000"/>
              <a:gd name="connsiteX125" fmla="*/ 6037677 w 6128435"/>
              <a:gd name="connsiteY125" fmla="*/ 5354807 h 6858000"/>
              <a:gd name="connsiteX126" fmla="*/ 6039728 w 6128435"/>
              <a:gd name="connsiteY126" fmla="*/ 5359416 h 6858000"/>
              <a:gd name="connsiteX127" fmla="*/ 6043311 w 6128435"/>
              <a:gd name="connsiteY127" fmla="*/ 5361407 h 6858000"/>
              <a:gd name="connsiteX128" fmla="*/ 6042954 w 6128435"/>
              <a:gd name="connsiteY128" fmla="*/ 5362576 h 6858000"/>
              <a:gd name="connsiteX129" fmla="*/ 6053435 w 6128435"/>
              <a:gd name="connsiteY129" fmla="*/ 5387547 h 6858000"/>
              <a:gd name="connsiteX130" fmla="*/ 6065933 w 6128435"/>
              <a:gd name="connsiteY130" fmla="*/ 5443002 h 6858000"/>
              <a:gd name="connsiteX131" fmla="*/ 6068640 w 6128435"/>
              <a:gd name="connsiteY131" fmla="*/ 5474503 h 6858000"/>
              <a:gd name="connsiteX132" fmla="*/ 6080922 w 6128435"/>
              <a:gd name="connsiteY132" fmla="*/ 5561070 h 6858000"/>
              <a:gd name="connsiteX133" fmla="*/ 6096949 w 6128435"/>
              <a:gd name="connsiteY133" fmla="*/ 5648179 h 6858000"/>
              <a:gd name="connsiteX134" fmla="*/ 6125703 w 6128435"/>
              <a:gd name="connsiteY134" fmla="*/ 5692894 h 6858000"/>
              <a:gd name="connsiteX135" fmla="*/ 6126670 w 6128435"/>
              <a:gd name="connsiteY135" fmla="*/ 5697882 h 6858000"/>
              <a:gd name="connsiteX136" fmla="*/ 6124061 w 6128435"/>
              <a:gd name="connsiteY136" fmla="*/ 5710294 h 6858000"/>
              <a:gd name="connsiteX137" fmla="*/ 6122213 w 6128435"/>
              <a:gd name="connsiteY137" fmla="*/ 5714762 h 6858000"/>
              <a:gd name="connsiteX138" fmla="*/ 6121353 w 6128435"/>
              <a:gd name="connsiteY138" fmla="*/ 5721725 h 6858000"/>
              <a:gd name="connsiteX139" fmla="*/ 6121607 w 6128435"/>
              <a:gd name="connsiteY139" fmla="*/ 5721959 h 6858000"/>
              <a:gd name="connsiteX140" fmla="*/ 6120262 w 6128435"/>
              <a:gd name="connsiteY140" fmla="*/ 5728358 h 6858000"/>
              <a:gd name="connsiteX141" fmla="*/ 6110194 w 6128435"/>
              <a:gd name="connsiteY141" fmla="*/ 5758853 h 6858000"/>
              <a:gd name="connsiteX142" fmla="*/ 6127519 w 6128435"/>
              <a:gd name="connsiteY142" fmla="*/ 5865775 h 6858000"/>
              <a:gd name="connsiteX143" fmla="*/ 6128435 w 6128435"/>
              <a:gd name="connsiteY143" fmla="*/ 5870164 h 6858000"/>
              <a:gd name="connsiteX144" fmla="*/ 6119217 w 6128435"/>
              <a:gd name="connsiteY144" fmla="*/ 5888542 h 6858000"/>
              <a:gd name="connsiteX145" fmla="*/ 6115966 w 6128435"/>
              <a:gd name="connsiteY145" fmla="*/ 5898387 h 6858000"/>
              <a:gd name="connsiteX146" fmla="*/ 6111924 w 6128435"/>
              <a:gd name="connsiteY146" fmla="*/ 5900444 h 6858000"/>
              <a:gd name="connsiteX147" fmla="*/ 6108716 w 6128435"/>
              <a:gd name="connsiteY147" fmla="*/ 5915345 h 6858000"/>
              <a:gd name="connsiteX148" fmla="*/ 6109524 w 6128435"/>
              <a:gd name="connsiteY148" fmla="*/ 5917328 h 6858000"/>
              <a:gd name="connsiteX149" fmla="*/ 6102493 w 6128435"/>
              <a:gd name="connsiteY149" fmla="*/ 5928602 h 6858000"/>
              <a:gd name="connsiteX150" fmla="*/ 6056863 w 6128435"/>
              <a:gd name="connsiteY150" fmla="*/ 6000643 h 6858000"/>
              <a:gd name="connsiteX151" fmla="*/ 6045436 w 6128435"/>
              <a:gd name="connsiteY151" fmla="*/ 6124480 h 6858000"/>
              <a:gd name="connsiteX152" fmla="*/ 6030489 w 6128435"/>
              <a:gd name="connsiteY152" fmla="*/ 6317666 h 6858000"/>
              <a:gd name="connsiteX153" fmla="*/ 6007492 w 6128435"/>
              <a:gd name="connsiteY153" fmla="*/ 6440818 h 6858000"/>
              <a:gd name="connsiteX154" fmla="*/ 6009467 w 6128435"/>
              <a:gd name="connsiteY154" fmla="*/ 6487076 h 6858000"/>
              <a:gd name="connsiteX155" fmla="*/ 5995064 w 6128435"/>
              <a:gd name="connsiteY155" fmla="*/ 6540791 h 6858000"/>
              <a:gd name="connsiteX156" fmla="*/ 5996309 w 6128435"/>
              <a:gd name="connsiteY156" fmla="*/ 6543961 h 6858000"/>
              <a:gd name="connsiteX157" fmla="*/ 5996048 w 6128435"/>
              <a:gd name="connsiteY157" fmla="*/ 6555444 h 6858000"/>
              <a:gd name="connsiteX158" fmla="*/ 6002524 w 6128435"/>
              <a:gd name="connsiteY158" fmla="*/ 6560188 h 6858000"/>
              <a:gd name="connsiteX159" fmla="*/ 6006823 w 6128435"/>
              <a:gd name="connsiteY159" fmla="*/ 6578546 h 6858000"/>
              <a:gd name="connsiteX160" fmla="*/ 6004510 w 6128435"/>
              <a:gd name="connsiteY160" fmla="*/ 6599256 h 6858000"/>
              <a:gd name="connsiteX161" fmla="*/ 5986207 w 6128435"/>
              <a:gd name="connsiteY161" fmla="*/ 6695855 h 6858000"/>
              <a:gd name="connsiteX162" fmla="*/ 5979428 w 6128435"/>
              <a:gd name="connsiteY162" fmla="*/ 6754678 h 6858000"/>
              <a:gd name="connsiteX163" fmla="*/ 5983398 w 6128435"/>
              <a:gd name="connsiteY163" fmla="*/ 6778641 h 6858000"/>
              <a:gd name="connsiteX164" fmla="*/ 5984543 w 6128435"/>
              <a:gd name="connsiteY164" fmla="*/ 6811016 h 6858000"/>
              <a:gd name="connsiteX165" fmla="*/ 5981802 w 6128435"/>
              <a:gd name="connsiteY165" fmla="*/ 6838578 h 6858000"/>
              <a:gd name="connsiteX166" fmla="*/ 5979671 w 6128435"/>
              <a:gd name="connsiteY166" fmla="*/ 6858000 h 6858000"/>
              <a:gd name="connsiteX167" fmla="*/ 0 w 6128435"/>
              <a:gd name="connsiteY167" fmla="*/ 6858000 h 6858000"/>
              <a:gd name="connsiteX168" fmla="*/ 0 w 6128435"/>
              <a:gd name="connsiteY16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9051 w 6128435"/>
              <a:gd name="connsiteY13" fmla="*/ 782518 h 6858000"/>
              <a:gd name="connsiteX14" fmla="*/ 5210428 w 6128435"/>
              <a:gd name="connsiteY14" fmla="*/ 815772 h 6858000"/>
              <a:gd name="connsiteX15" fmla="*/ 5221088 w 6128435"/>
              <a:gd name="connsiteY15" fmla="*/ 860193 h 6858000"/>
              <a:gd name="connsiteX16" fmla="*/ 5227653 w 6128435"/>
              <a:gd name="connsiteY16" fmla="*/ 886709 h 6858000"/>
              <a:gd name="connsiteX17" fmla="*/ 5230806 w 6128435"/>
              <a:gd name="connsiteY17" fmla="*/ 961354 h 6858000"/>
              <a:gd name="connsiteX18" fmla="*/ 5201018 w 6128435"/>
              <a:gd name="connsiteY18" fmla="*/ 1095027 h 6858000"/>
              <a:gd name="connsiteX19" fmla="*/ 5202153 w 6128435"/>
              <a:gd name="connsiteY19" fmla="*/ 1133224 h 6858000"/>
              <a:gd name="connsiteX20" fmla="*/ 5207370 w 6128435"/>
              <a:gd name="connsiteY20" fmla="*/ 1138097 h 6858000"/>
              <a:gd name="connsiteX21" fmla="*/ 5189234 w 6128435"/>
              <a:gd name="connsiteY21" fmla="*/ 1193495 h 6858000"/>
              <a:gd name="connsiteX22" fmla="*/ 5202769 w 6128435"/>
              <a:gd name="connsiteY22" fmla="*/ 1269450 h 6858000"/>
              <a:gd name="connsiteX23" fmla="*/ 5225968 w 6128435"/>
              <a:gd name="connsiteY23" fmla="*/ 1357994 h 6858000"/>
              <a:gd name="connsiteX24" fmla="*/ 5233819 w 6128435"/>
              <a:gd name="connsiteY24" fmla="*/ 1380922 h 6858000"/>
              <a:gd name="connsiteX25" fmla="*/ 5237226 w 6128435"/>
              <a:gd name="connsiteY25" fmla="*/ 1441327 h 6858000"/>
              <a:gd name="connsiteX26" fmla="*/ 5244434 w 6128435"/>
              <a:gd name="connsiteY26" fmla="*/ 1580810 h 6858000"/>
              <a:gd name="connsiteX27" fmla="*/ 5251453 w 6128435"/>
              <a:gd name="connsiteY27" fmla="*/ 1583934 h 6858000"/>
              <a:gd name="connsiteX28" fmla="*/ 5253136 w 6128435"/>
              <a:gd name="connsiteY28" fmla="*/ 1595457 h 6858000"/>
              <a:gd name="connsiteX29" fmla="*/ 5254863 w 6128435"/>
              <a:gd name="connsiteY29" fmla="*/ 1598311 h 6858000"/>
              <a:gd name="connsiteX30" fmla="*/ 5263491 w 6128435"/>
              <a:gd name="connsiteY30" fmla="*/ 1642938 h 6858000"/>
              <a:gd name="connsiteX31" fmla="*/ 5261314 w 6128435"/>
              <a:gd name="connsiteY31" fmla="*/ 1689177 h 6858000"/>
              <a:gd name="connsiteX32" fmla="*/ 5259788 w 6128435"/>
              <a:gd name="connsiteY32" fmla="*/ 1768516 h 6858000"/>
              <a:gd name="connsiteX33" fmla="*/ 5255696 w 6128435"/>
              <a:gd name="connsiteY33" fmla="*/ 1953770 h 6858000"/>
              <a:gd name="connsiteX34" fmla="*/ 5252592 w 6128435"/>
              <a:gd name="connsiteY34" fmla="*/ 2092210 h 6858000"/>
              <a:gd name="connsiteX35" fmla="*/ 5264303 w 6128435"/>
              <a:gd name="connsiteY35" fmla="*/ 2225157 h 6858000"/>
              <a:gd name="connsiteX36" fmla="*/ 5254949 w 6128435"/>
              <a:gd name="connsiteY36" fmla="*/ 2236160 h 6858000"/>
              <a:gd name="connsiteX37" fmla="*/ 5250104 w 6128435"/>
              <a:gd name="connsiteY37" fmla="*/ 2249166 h 6858000"/>
              <a:gd name="connsiteX38" fmla="*/ 5251214 w 6128435"/>
              <a:gd name="connsiteY38" fmla="*/ 2250944 h 6858000"/>
              <a:gd name="connsiteX39" fmla="*/ 5250644 w 6128435"/>
              <a:gd name="connsiteY39" fmla="*/ 2266619 h 6858000"/>
              <a:gd name="connsiteX40" fmla="*/ 5247111 w 6128435"/>
              <a:gd name="connsiteY40" fmla="*/ 2269679 h 6858000"/>
              <a:gd name="connsiteX41" fmla="*/ 5279312 w 6128435"/>
              <a:gd name="connsiteY41" fmla="*/ 2302757 h 6858000"/>
              <a:gd name="connsiteX42" fmla="*/ 5293877 w 6128435"/>
              <a:gd name="connsiteY42" fmla="*/ 2368649 h 6858000"/>
              <a:gd name="connsiteX43" fmla="*/ 5311338 w 6128435"/>
              <a:gd name="connsiteY43" fmla="*/ 2404034 h 6858000"/>
              <a:gd name="connsiteX44" fmla="*/ 5338366 w 6128435"/>
              <a:gd name="connsiteY44" fmla="*/ 2465052 h 6858000"/>
              <a:gd name="connsiteX45" fmla="*/ 5371263 w 6128435"/>
              <a:gd name="connsiteY45" fmla="*/ 2586413 h 6858000"/>
              <a:gd name="connsiteX46" fmla="*/ 5407503 w 6128435"/>
              <a:gd name="connsiteY46" fmla="*/ 2786290 h 6858000"/>
              <a:gd name="connsiteX47" fmla="*/ 5407356 w 6128435"/>
              <a:gd name="connsiteY47" fmla="*/ 2787545 h 6858000"/>
              <a:gd name="connsiteX48" fmla="*/ 5411130 w 6128435"/>
              <a:gd name="connsiteY48" fmla="*/ 2788640 h 6858000"/>
              <a:gd name="connsiteX49" fmla="*/ 5416439 w 6128435"/>
              <a:gd name="connsiteY49" fmla="*/ 2805666 h 6858000"/>
              <a:gd name="connsiteX50" fmla="*/ 5416589 w 6128435"/>
              <a:gd name="connsiteY50" fmla="*/ 2810822 h 6858000"/>
              <a:gd name="connsiteX51" fmla="*/ 5418542 w 6128435"/>
              <a:gd name="connsiteY51" fmla="*/ 2817745 h 6858000"/>
              <a:gd name="connsiteX52" fmla="*/ 5418847 w 6128435"/>
              <a:gd name="connsiteY52" fmla="*/ 2817825 h 6858000"/>
              <a:gd name="connsiteX53" fmla="*/ 5457023 w 6128435"/>
              <a:gd name="connsiteY53" fmla="*/ 2858292 h 6858000"/>
              <a:gd name="connsiteX54" fmla="*/ 5479298 w 6128435"/>
              <a:gd name="connsiteY54" fmla="*/ 2947791 h 6858000"/>
              <a:gd name="connsiteX55" fmla="*/ 5481770 w 6128435"/>
              <a:gd name="connsiteY55" fmla="*/ 2951352 h 6858000"/>
              <a:gd name="connsiteX56" fmla="*/ 5482045 w 6128435"/>
              <a:gd name="connsiteY56" fmla="*/ 2984371 h 6858000"/>
              <a:gd name="connsiteX57" fmla="*/ 5482415 w 6128435"/>
              <a:gd name="connsiteY57" fmla="*/ 3004079 h 6858000"/>
              <a:gd name="connsiteX58" fmla="*/ 5483865 w 6128435"/>
              <a:gd name="connsiteY58" fmla="*/ 3005467 h 6858000"/>
              <a:gd name="connsiteX59" fmla="*/ 5482236 w 6128435"/>
              <a:gd name="connsiteY59" fmla="*/ 3019791 h 6858000"/>
              <a:gd name="connsiteX60" fmla="*/ 5481505 w 6128435"/>
              <a:gd name="connsiteY60" fmla="*/ 3095286 h 6858000"/>
              <a:gd name="connsiteX61" fmla="*/ 5477595 w 6128435"/>
              <a:gd name="connsiteY61" fmla="*/ 3250534 h 6858000"/>
              <a:gd name="connsiteX62" fmla="*/ 5532836 w 6128435"/>
              <a:gd name="connsiteY62" fmla="*/ 3353840 h 6858000"/>
              <a:gd name="connsiteX63" fmla="*/ 5561229 w 6128435"/>
              <a:gd name="connsiteY63" fmla="*/ 3395784 h 6858000"/>
              <a:gd name="connsiteX64" fmla="*/ 5589758 w 6128435"/>
              <a:gd name="connsiteY64" fmla="*/ 3506453 h 6858000"/>
              <a:gd name="connsiteX65" fmla="*/ 5596144 w 6128435"/>
              <a:gd name="connsiteY65" fmla="*/ 3534624 h 6858000"/>
              <a:gd name="connsiteX66" fmla="*/ 5597750 w 6128435"/>
              <a:gd name="connsiteY66" fmla="*/ 3534129 h 6858000"/>
              <a:gd name="connsiteX67" fmla="*/ 5599700 w 6128435"/>
              <a:gd name="connsiteY67" fmla="*/ 3547221 h 6858000"/>
              <a:gd name="connsiteX68" fmla="*/ 5615031 w 6128435"/>
              <a:gd name="connsiteY68" fmla="*/ 3557482 h 6858000"/>
              <a:gd name="connsiteX69" fmla="*/ 5618377 w 6128435"/>
              <a:gd name="connsiteY69" fmla="*/ 3588431 h 6858000"/>
              <a:gd name="connsiteX70" fmla="*/ 5612155 w 6128435"/>
              <a:gd name="connsiteY70" fmla="*/ 3589869 h 6858000"/>
              <a:gd name="connsiteX71" fmla="*/ 5620843 w 6128435"/>
              <a:gd name="connsiteY71" fmla="*/ 3606745 h 6858000"/>
              <a:gd name="connsiteX72" fmla="*/ 5655472 w 6128435"/>
              <a:gd name="connsiteY72" fmla="*/ 3678877 h 6858000"/>
              <a:gd name="connsiteX73" fmla="*/ 5680448 w 6128435"/>
              <a:gd name="connsiteY73" fmla="*/ 3717760 h 6858000"/>
              <a:gd name="connsiteX74" fmla="*/ 5683015 w 6128435"/>
              <a:gd name="connsiteY74" fmla="*/ 3762025 h 6858000"/>
              <a:gd name="connsiteX75" fmla="*/ 5696643 w 6128435"/>
              <a:gd name="connsiteY75" fmla="*/ 3773888 h 6858000"/>
              <a:gd name="connsiteX76" fmla="*/ 5699203 w 6128435"/>
              <a:gd name="connsiteY76" fmla="*/ 3775823 h 6858000"/>
              <a:gd name="connsiteX77" fmla="*/ 5704824 w 6128435"/>
              <a:gd name="connsiteY77" fmla="*/ 3785966 h 6858000"/>
              <a:gd name="connsiteX78" fmla="*/ 5712204 w 6128435"/>
              <a:gd name="connsiteY78" fmla="*/ 3785830 h 6858000"/>
              <a:gd name="connsiteX79" fmla="*/ 5724816 w 6128435"/>
              <a:gd name="connsiteY79" fmla="*/ 3798949 h 6858000"/>
              <a:gd name="connsiteX80" fmla="*/ 5733539 w 6128435"/>
              <a:gd name="connsiteY80" fmla="*/ 3818457 h 6858000"/>
              <a:gd name="connsiteX81" fmla="*/ 5768491 w 6128435"/>
              <a:gd name="connsiteY81" fmla="*/ 3914399 h 6858000"/>
              <a:gd name="connsiteX82" fmla="*/ 5793123 w 6128435"/>
              <a:gd name="connsiteY82" fmla="*/ 3969952 h 6858000"/>
              <a:gd name="connsiteX83" fmla="*/ 5808321 w 6128435"/>
              <a:gd name="connsiteY83" fmla="*/ 3988153 h 6858000"/>
              <a:gd name="connsiteX84" fmla="*/ 5825621 w 6128435"/>
              <a:gd name="connsiteY84" fmla="*/ 4015525 h 6858000"/>
              <a:gd name="connsiteX85" fmla="*/ 5860672 w 6128435"/>
              <a:gd name="connsiteY85" fmla="*/ 4061579 h 6858000"/>
              <a:gd name="connsiteX86" fmla="*/ 5872173 w 6128435"/>
              <a:gd name="connsiteY86" fmla="*/ 4088497 h 6858000"/>
              <a:gd name="connsiteX87" fmla="*/ 5883705 w 6128435"/>
              <a:gd name="connsiteY87" fmla="*/ 4101899 h 6858000"/>
              <a:gd name="connsiteX88" fmla="*/ 5885314 w 6128435"/>
              <a:gd name="connsiteY88" fmla="*/ 4108387 h 6858000"/>
              <a:gd name="connsiteX89" fmla="*/ 5894095 w 6128435"/>
              <a:gd name="connsiteY89" fmla="*/ 4128857 h 6858000"/>
              <a:gd name="connsiteX90" fmla="*/ 5898339 w 6128435"/>
              <a:gd name="connsiteY90" fmla="*/ 4140800 h 6858000"/>
              <a:gd name="connsiteX91" fmla="*/ 5899734 w 6128435"/>
              <a:gd name="connsiteY91" fmla="*/ 4145632 h 6858000"/>
              <a:gd name="connsiteX92" fmla="*/ 5903513 w 6128435"/>
              <a:gd name="connsiteY92" fmla="*/ 4187661 h 6858000"/>
              <a:gd name="connsiteX93" fmla="*/ 5917114 w 6128435"/>
              <a:gd name="connsiteY93" fmla="*/ 4213096 h 6858000"/>
              <a:gd name="connsiteX94" fmla="*/ 5921153 w 6128435"/>
              <a:gd name="connsiteY94" fmla="*/ 4236222 h 6858000"/>
              <a:gd name="connsiteX95" fmla="*/ 5924233 w 6128435"/>
              <a:gd name="connsiteY95" fmla="*/ 4242060 h 6858000"/>
              <a:gd name="connsiteX96" fmla="*/ 5928910 w 6128435"/>
              <a:gd name="connsiteY96" fmla="*/ 4300973 h 6858000"/>
              <a:gd name="connsiteX97" fmla="*/ 5939320 w 6128435"/>
              <a:gd name="connsiteY97" fmla="*/ 4340435 h 6858000"/>
              <a:gd name="connsiteX98" fmla="*/ 5946705 w 6128435"/>
              <a:gd name="connsiteY98" fmla="*/ 4428051 h 6858000"/>
              <a:gd name="connsiteX99" fmla="*/ 5949261 w 6128435"/>
              <a:gd name="connsiteY99" fmla="*/ 4449185 h 6858000"/>
              <a:gd name="connsiteX100" fmla="*/ 5957504 w 6128435"/>
              <a:gd name="connsiteY100" fmla="*/ 4465911 h 6858000"/>
              <a:gd name="connsiteX101" fmla="*/ 5964689 w 6128435"/>
              <a:gd name="connsiteY101" fmla="*/ 4468532 h 6858000"/>
              <a:gd name="connsiteX102" fmla="*/ 5967062 w 6128435"/>
              <a:gd name="connsiteY102" fmla="*/ 4479923 h 6858000"/>
              <a:gd name="connsiteX103" fmla="*/ 5968960 w 6128435"/>
              <a:gd name="connsiteY103" fmla="*/ 4482655 h 6858000"/>
              <a:gd name="connsiteX104" fmla="*/ 5978567 w 6128435"/>
              <a:gd name="connsiteY104" fmla="*/ 4498605 h 6858000"/>
              <a:gd name="connsiteX105" fmla="*/ 5980106 w 6128435"/>
              <a:gd name="connsiteY105" fmla="*/ 4585087 h 6858000"/>
              <a:gd name="connsiteX106" fmla="*/ 5998138 w 6128435"/>
              <a:gd name="connsiteY106" fmla="*/ 4697518 h 6858000"/>
              <a:gd name="connsiteX107" fmla="*/ 6013516 w 6128435"/>
              <a:gd name="connsiteY107" fmla="*/ 4786619 h 6858000"/>
              <a:gd name="connsiteX108" fmla="*/ 6025404 w 6128435"/>
              <a:gd name="connsiteY108" fmla="*/ 4858148 h 6858000"/>
              <a:gd name="connsiteX109" fmla="*/ 6007749 w 6128435"/>
              <a:gd name="connsiteY109" fmla="*/ 4964715 h 6858000"/>
              <a:gd name="connsiteX110" fmla="*/ 6005269 w 6128435"/>
              <a:gd name="connsiteY110" fmla="*/ 5150567 h 6858000"/>
              <a:gd name="connsiteX111" fmla="*/ 6001127 w 6128435"/>
              <a:gd name="connsiteY111" fmla="*/ 5164609 h 6858000"/>
              <a:gd name="connsiteX112" fmla="*/ 5996647 w 6128435"/>
              <a:gd name="connsiteY112" fmla="*/ 5185640 h 6858000"/>
              <a:gd name="connsiteX113" fmla="*/ 5998514 w 6128435"/>
              <a:gd name="connsiteY113" fmla="*/ 5189673 h 6858000"/>
              <a:gd name="connsiteX114" fmla="*/ 5995970 w 6128435"/>
              <a:gd name="connsiteY114" fmla="*/ 5221547 h 6858000"/>
              <a:gd name="connsiteX115" fmla="*/ 5997218 w 6128435"/>
              <a:gd name="connsiteY115" fmla="*/ 5222031 h 6858000"/>
              <a:gd name="connsiteX116" fmla="*/ 6002116 w 6128435"/>
              <a:gd name="connsiteY116" fmla="*/ 5231223 h 6858000"/>
              <a:gd name="connsiteX117" fmla="*/ 6008541 w 6128435"/>
              <a:gd name="connsiteY117" fmla="*/ 5248680 h 6858000"/>
              <a:gd name="connsiteX118" fmla="*/ 6039260 w 6128435"/>
              <a:gd name="connsiteY118" fmla="*/ 5289518 h 6858000"/>
              <a:gd name="connsiteX119" fmla="*/ 6036748 w 6128435"/>
              <a:gd name="connsiteY119" fmla="*/ 5322752 h 6858000"/>
              <a:gd name="connsiteX120" fmla="*/ 6036943 w 6128435"/>
              <a:gd name="connsiteY120" fmla="*/ 5329480 h 6858000"/>
              <a:gd name="connsiteX121" fmla="*/ 6037236 w 6128435"/>
              <a:gd name="connsiteY121" fmla="*/ 5329634 h 6858000"/>
              <a:gd name="connsiteX122" fmla="*/ 6038019 w 6128435"/>
              <a:gd name="connsiteY122" fmla="*/ 5336764 h 6858000"/>
              <a:gd name="connsiteX123" fmla="*/ 6037298 w 6128435"/>
              <a:gd name="connsiteY123" fmla="*/ 5341753 h 6858000"/>
              <a:gd name="connsiteX124" fmla="*/ 6037677 w 6128435"/>
              <a:gd name="connsiteY124" fmla="*/ 5354807 h 6858000"/>
              <a:gd name="connsiteX125" fmla="*/ 6039728 w 6128435"/>
              <a:gd name="connsiteY125" fmla="*/ 5359416 h 6858000"/>
              <a:gd name="connsiteX126" fmla="*/ 6043311 w 6128435"/>
              <a:gd name="connsiteY126" fmla="*/ 5361407 h 6858000"/>
              <a:gd name="connsiteX127" fmla="*/ 6042954 w 6128435"/>
              <a:gd name="connsiteY127" fmla="*/ 5362576 h 6858000"/>
              <a:gd name="connsiteX128" fmla="*/ 6053435 w 6128435"/>
              <a:gd name="connsiteY128" fmla="*/ 5387547 h 6858000"/>
              <a:gd name="connsiteX129" fmla="*/ 6065933 w 6128435"/>
              <a:gd name="connsiteY129" fmla="*/ 5443002 h 6858000"/>
              <a:gd name="connsiteX130" fmla="*/ 6068640 w 6128435"/>
              <a:gd name="connsiteY130" fmla="*/ 5474503 h 6858000"/>
              <a:gd name="connsiteX131" fmla="*/ 6080922 w 6128435"/>
              <a:gd name="connsiteY131" fmla="*/ 5561070 h 6858000"/>
              <a:gd name="connsiteX132" fmla="*/ 6096949 w 6128435"/>
              <a:gd name="connsiteY132" fmla="*/ 5648179 h 6858000"/>
              <a:gd name="connsiteX133" fmla="*/ 6125703 w 6128435"/>
              <a:gd name="connsiteY133" fmla="*/ 5692894 h 6858000"/>
              <a:gd name="connsiteX134" fmla="*/ 6126670 w 6128435"/>
              <a:gd name="connsiteY134" fmla="*/ 5697882 h 6858000"/>
              <a:gd name="connsiteX135" fmla="*/ 6124061 w 6128435"/>
              <a:gd name="connsiteY135" fmla="*/ 5710294 h 6858000"/>
              <a:gd name="connsiteX136" fmla="*/ 6122213 w 6128435"/>
              <a:gd name="connsiteY136" fmla="*/ 5714762 h 6858000"/>
              <a:gd name="connsiteX137" fmla="*/ 6121353 w 6128435"/>
              <a:gd name="connsiteY137" fmla="*/ 5721725 h 6858000"/>
              <a:gd name="connsiteX138" fmla="*/ 6121607 w 6128435"/>
              <a:gd name="connsiteY138" fmla="*/ 5721959 h 6858000"/>
              <a:gd name="connsiteX139" fmla="*/ 6120262 w 6128435"/>
              <a:gd name="connsiteY139" fmla="*/ 5728358 h 6858000"/>
              <a:gd name="connsiteX140" fmla="*/ 6110194 w 6128435"/>
              <a:gd name="connsiteY140" fmla="*/ 5758853 h 6858000"/>
              <a:gd name="connsiteX141" fmla="*/ 6127519 w 6128435"/>
              <a:gd name="connsiteY141" fmla="*/ 5865775 h 6858000"/>
              <a:gd name="connsiteX142" fmla="*/ 6128435 w 6128435"/>
              <a:gd name="connsiteY142" fmla="*/ 5870164 h 6858000"/>
              <a:gd name="connsiteX143" fmla="*/ 6119217 w 6128435"/>
              <a:gd name="connsiteY143" fmla="*/ 5888542 h 6858000"/>
              <a:gd name="connsiteX144" fmla="*/ 6115966 w 6128435"/>
              <a:gd name="connsiteY144" fmla="*/ 5898387 h 6858000"/>
              <a:gd name="connsiteX145" fmla="*/ 6111924 w 6128435"/>
              <a:gd name="connsiteY145" fmla="*/ 5900444 h 6858000"/>
              <a:gd name="connsiteX146" fmla="*/ 6108716 w 6128435"/>
              <a:gd name="connsiteY146" fmla="*/ 5915345 h 6858000"/>
              <a:gd name="connsiteX147" fmla="*/ 6109524 w 6128435"/>
              <a:gd name="connsiteY147" fmla="*/ 5917328 h 6858000"/>
              <a:gd name="connsiteX148" fmla="*/ 6102493 w 6128435"/>
              <a:gd name="connsiteY148" fmla="*/ 5928602 h 6858000"/>
              <a:gd name="connsiteX149" fmla="*/ 6056863 w 6128435"/>
              <a:gd name="connsiteY149" fmla="*/ 6000643 h 6858000"/>
              <a:gd name="connsiteX150" fmla="*/ 6045436 w 6128435"/>
              <a:gd name="connsiteY150" fmla="*/ 6124480 h 6858000"/>
              <a:gd name="connsiteX151" fmla="*/ 6030489 w 6128435"/>
              <a:gd name="connsiteY151" fmla="*/ 6317666 h 6858000"/>
              <a:gd name="connsiteX152" fmla="*/ 6007492 w 6128435"/>
              <a:gd name="connsiteY152" fmla="*/ 6440818 h 6858000"/>
              <a:gd name="connsiteX153" fmla="*/ 6009467 w 6128435"/>
              <a:gd name="connsiteY153" fmla="*/ 6487076 h 6858000"/>
              <a:gd name="connsiteX154" fmla="*/ 5995064 w 6128435"/>
              <a:gd name="connsiteY154" fmla="*/ 6540791 h 6858000"/>
              <a:gd name="connsiteX155" fmla="*/ 5996309 w 6128435"/>
              <a:gd name="connsiteY155" fmla="*/ 6543961 h 6858000"/>
              <a:gd name="connsiteX156" fmla="*/ 5996048 w 6128435"/>
              <a:gd name="connsiteY156" fmla="*/ 6555444 h 6858000"/>
              <a:gd name="connsiteX157" fmla="*/ 6002524 w 6128435"/>
              <a:gd name="connsiteY157" fmla="*/ 6560188 h 6858000"/>
              <a:gd name="connsiteX158" fmla="*/ 6006823 w 6128435"/>
              <a:gd name="connsiteY158" fmla="*/ 6578546 h 6858000"/>
              <a:gd name="connsiteX159" fmla="*/ 6004510 w 6128435"/>
              <a:gd name="connsiteY159" fmla="*/ 6599256 h 6858000"/>
              <a:gd name="connsiteX160" fmla="*/ 5986207 w 6128435"/>
              <a:gd name="connsiteY160" fmla="*/ 6695855 h 6858000"/>
              <a:gd name="connsiteX161" fmla="*/ 5979428 w 6128435"/>
              <a:gd name="connsiteY161" fmla="*/ 6754678 h 6858000"/>
              <a:gd name="connsiteX162" fmla="*/ 5983398 w 6128435"/>
              <a:gd name="connsiteY162" fmla="*/ 6778641 h 6858000"/>
              <a:gd name="connsiteX163" fmla="*/ 5984543 w 6128435"/>
              <a:gd name="connsiteY163" fmla="*/ 6811016 h 6858000"/>
              <a:gd name="connsiteX164" fmla="*/ 5981802 w 6128435"/>
              <a:gd name="connsiteY164" fmla="*/ 6838578 h 6858000"/>
              <a:gd name="connsiteX165" fmla="*/ 5979671 w 6128435"/>
              <a:gd name="connsiteY165" fmla="*/ 6858000 h 6858000"/>
              <a:gd name="connsiteX166" fmla="*/ 0 w 6128435"/>
              <a:gd name="connsiteY166" fmla="*/ 6858000 h 6858000"/>
              <a:gd name="connsiteX167" fmla="*/ 0 w 6128435"/>
              <a:gd name="connsiteY16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27653 w 6128435"/>
              <a:gd name="connsiteY15" fmla="*/ 886709 h 6858000"/>
              <a:gd name="connsiteX16" fmla="*/ 5230806 w 6128435"/>
              <a:gd name="connsiteY16" fmla="*/ 961354 h 6858000"/>
              <a:gd name="connsiteX17" fmla="*/ 5201018 w 6128435"/>
              <a:gd name="connsiteY17" fmla="*/ 1095027 h 6858000"/>
              <a:gd name="connsiteX18" fmla="*/ 5202153 w 6128435"/>
              <a:gd name="connsiteY18" fmla="*/ 1133224 h 6858000"/>
              <a:gd name="connsiteX19" fmla="*/ 5207370 w 6128435"/>
              <a:gd name="connsiteY19" fmla="*/ 1138097 h 6858000"/>
              <a:gd name="connsiteX20" fmla="*/ 5189234 w 6128435"/>
              <a:gd name="connsiteY20" fmla="*/ 1193495 h 6858000"/>
              <a:gd name="connsiteX21" fmla="*/ 5202769 w 6128435"/>
              <a:gd name="connsiteY21" fmla="*/ 1269450 h 6858000"/>
              <a:gd name="connsiteX22" fmla="*/ 5225968 w 6128435"/>
              <a:gd name="connsiteY22" fmla="*/ 1357994 h 6858000"/>
              <a:gd name="connsiteX23" fmla="*/ 5233819 w 6128435"/>
              <a:gd name="connsiteY23" fmla="*/ 1380922 h 6858000"/>
              <a:gd name="connsiteX24" fmla="*/ 5237226 w 6128435"/>
              <a:gd name="connsiteY24" fmla="*/ 1441327 h 6858000"/>
              <a:gd name="connsiteX25" fmla="*/ 5244434 w 6128435"/>
              <a:gd name="connsiteY25" fmla="*/ 1580810 h 6858000"/>
              <a:gd name="connsiteX26" fmla="*/ 5251453 w 6128435"/>
              <a:gd name="connsiteY26" fmla="*/ 1583934 h 6858000"/>
              <a:gd name="connsiteX27" fmla="*/ 5253136 w 6128435"/>
              <a:gd name="connsiteY27" fmla="*/ 1595457 h 6858000"/>
              <a:gd name="connsiteX28" fmla="*/ 5254863 w 6128435"/>
              <a:gd name="connsiteY28" fmla="*/ 1598311 h 6858000"/>
              <a:gd name="connsiteX29" fmla="*/ 5263491 w 6128435"/>
              <a:gd name="connsiteY29" fmla="*/ 1642938 h 6858000"/>
              <a:gd name="connsiteX30" fmla="*/ 5261314 w 6128435"/>
              <a:gd name="connsiteY30" fmla="*/ 1689177 h 6858000"/>
              <a:gd name="connsiteX31" fmla="*/ 5259788 w 6128435"/>
              <a:gd name="connsiteY31" fmla="*/ 1768516 h 6858000"/>
              <a:gd name="connsiteX32" fmla="*/ 5255696 w 6128435"/>
              <a:gd name="connsiteY32" fmla="*/ 1953770 h 6858000"/>
              <a:gd name="connsiteX33" fmla="*/ 5252592 w 6128435"/>
              <a:gd name="connsiteY33" fmla="*/ 2092210 h 6858000"/>
              <a:gd name="connsiteX34" fmla="*/ 5264303 w 6128435"/>
              <a:gd name="connsiteY34" fmla="*/ 2225157 h 6858000"/>
              <a:gd name="connsiteX35" fmla="*/ 5254949 w 6128435"/>
              <a:gd name="connsiteY35" fmla="*/ 2236160 h 6858000"/>
              <a:gd name="connsiteX36" fmla="*/ 5250104 w 6128435"/>
              <a:gd name="connsiteY36" fmla="*/ 2249166 h 6858000"/>
              <a:gd name="connsiteX37" fmla="*/ 5251214 w 6128435"/>
              <a:gd name="connsiteY37" fmla="*/ 2250944 h 6858000"/>
              <a:gd name="connsiteX38" fmla="*/ 5250644 w 6128435"/>
              <a:gd name="connsiteY38" fmla="*/ 2266619 h 6858000"/>
              <a:gd name="connsiteX39" fmla="*/ 5247111 w 6128435"/>
              <a:gd name="connsiteY39" fmla="*/ 2269679 h 6858000"/>
              <a:gd name="connsiteX40" fmla="*/ 5279312 w 6128435"/>
              <a:gd name="connsiteY40" fmla="*/ 2302757 h 6858000"/>
              <a:gd name="connsiteX41" fmla="*/ 5293877 w 6128435"/>
              <a:gd name="connsiteY41" fmla="*/ 2368649 h 6858000"/>
              <a:gd name="connsiteX42" fmla="*/ 5311338 w 6128435"/>
              <a:gd name="connsiteY42" fmla="*/ 2404034 h 6858000"/>
              <a:gd name="connsiteX43" fmla="*/ 5338366 w 6128435"/>
              <a:gd name="connsiteY43" fmla="*/ 2465052 h 6858000"/>
              <a:gd name="connsiteX44" fmla="*/ 5371263 w 6128435"/>
              <a:gd name="connsiteY44" fmla="*/ 2586413 h 6858000"/>
              <a:gd name="connsiteX45" fmla="*/ 5407503 w 6128435"/>
              <a:gd name="connsiteY45" fmla="*/ 2786290 h 6858000"/>
              <a:gd name="connsiteX46" fmla="*/ 5407356 w 6128435"/>
              <a:gd name="connsiteY46" fmla="*/ 2787545 h 6858000"/>
              <a:gd name="connsiteX47" fmla="*/ 5411130 w 6128435"/>
              <a:gd name="connsiteY47" fmla="*/ 2788640 h 6858000"/>
              <a:gd name="connsiteX48" fmla="*/ 5416439 w 6128435"/>
              <a:gd name="connsiteY48" fmla="*/ 2805666 h 6858000"/>
              <a:gd name="connsiteX49" fmla="*/ 5416589 w 6128435"/>
              <a:gd name="connsiteY49" fmla="*/ 2810822 h 6858000"/>
              <a:gd name="connsiteX50" fmla="*/ 5418542 w 6128435"/>
              <a:gd name="connsiteY50" fmla="*/ 2817745 h 6858000"/>
              <a:gd name="connsiteX51" fmla="*/ 5418847 w 6128435"/>
              <a:gd name="connsiteY51" fmla="*/ 2817825 h 6858000"/>
              <a:gd name="connsiteX52" fmla="*/ 5457023 w 6128435"/>
              <a:gd name="connsiteY52" fmla="*/ 2858292 h 6858000"/>
              <a:gd name="connsiteX53" fmla="*/ 5479298 w 6128435"/>
              <a:gd name="connsiteY53" fmla="*/ 2947791 h 6858000"/>
              <a:gd name="connsiteX54" fmla="*/ 5481770 w 6128435"/>
              <a:gd name="connsiteY54" fmla="*/ 2951352 h 6858000"/>
              <a:gd name="connsiteX55" fmla="*/ 5482045 w 6128435"/>
              <a:gd name="connsiteY55" fmla="*/ 2984371 h 6858000"/>
              <a:gd name="connsiteX56" fmla="*/ 5482415 w 6128435"/>
              <a:gd name="connsiteY56" fmla="*/ 3004079 h 6858000"/>
              <a:gd name="connsiteX57" fmla="*/ 5483865 w 6128435"/>
              <a:gd name="connsiteY57" fmla="*/ 3005467 h 6858000"/>
              <a:gd name="connsiteX58" fmla="*/ 5482236 w 6128435"/>
              <a:gd name="connsiteY58" fmla="*/ 3019791 h 6858000"/>
              <a:gd name="connsiteX59" fmla="*/ 5481505 w 6128435"/>
              <a:gd name="connsiteY59" fmla="*/ 3095286 h 6858000"/>
              <a:gd name="connsiteX60" fmla="*/ 5477595 w 6128435"/>
              <a:gd name="connsiteY60" fmla="*/ 3250534 h 6858000"/>
              <a:gd name="connsiteX61" fmla="*/ 5532836 w 6128435"/>
              <a:gd name="connsiteY61" fmla="*/ 3353840 h 6858000"/>
              <a:gd name="connsiteX62" fmla="*/ 5561229 w 6128435"/>
              <a:gd name="connsiteY62" fmla="*/ 3395784 h 6858000"/>
              <a:gd name="connsiteX63" fmla="*/ 5589758 w 6128435"/>
              <a:gd name="connsiteY63" fmla="*/ 3506453 h 6858000"/>
              <a:gd name="connsiteX64" fmla="*/ 5596144 w 6128435"/>
              <a:gd name="connsiteY64" fmla="*/ 3534624 h 6858000"/>
              <a:gd name="connsiteX65" fmla="*/ 5597750 w 6128435"/>
              <a:gd name="connsiteY65" fmla="*/ 3534129 h 6858000"/>
              <a:gd name="connsiteX66" fmla="*/ 5599700 w 6128435"/>
              <a:gd name="connsiteY66" fmla="*/ 3547221 h 6858000"/>
              <a:gd name="connsiteX67" fmla="*/ 5615031 w 6128435"/>
              <a:gd name="connsiteY67" fmla="*/ 3557482 h 6858000"/>
              <a:gd name="connsiteX68" fmla="*/ 5618377 w 6128435"/>
              <a:gd name="connsiteY68" fmla="*/ 3588431 h 6858000"/>
              <a:gd name="connsiteX69" fmla="*/ 5612155 w 6128435"/>
              <a:gd name="connsiteY69" fmla="*/ 3589869 h 6858000"/>
              <a:gd name="connsiteX70" fmla="*/ 5620843 w 6128435"/>
              <a:gd name="connsiteY70" fmla="*/ 3606745 h 6858000"/>
              <a:gd name="connsiteX71" fmla="*/ 5655472 w 6128435"/>
              <a:gd name="connsiteY71" fmla="*/ 3678877 h 6858000"/>
              <a:gd name="connsiteX72" fmla="*/ 5680448 w 6128435"/>
              <a:gd name="connsiteY72" fmla="*/ 3717760 h 6858000"/>
              <a:gd name="connsiteX73" fmla="*/ 5683015 w 6128435"/>
              <a:gd name="connsiteY73" fmla="*/ 3762025 h 6858000"/>
              <a:gd name="connsiteX74" fmla="*/ 5696643 w 6128435"/>
              <a:gd name="connsiteY74" fmla="*/ 3773888 h 6858000"/>
              <a:gd name="connsiteX75" fmla="*/ 5699203 w 6128435"/>
              <a:gd name="connsiteY75" fmla="*/ 3775823 h 6858000"/>
              <a:gd name="connsiteX76" fmla="*/ 5704824 w 6128435"/>
              <a:gd name="connsiteY76" fmla="*/ 3785966 h 6858000"/>
              <a:gd name="connsiteX77" fmla="*/ 5712204 w 6128435"/>
              <a:gd name="connsiteY77" fmla="*/ 3785830 h 6858000"/>
              <a:gd name="connsiteX78" fmla="*/ 5724816 w 6128435"/>
              <a:gd name="connsiteY78" fmla="*/ 3798949 h 6858000"/>
              <a:gd name="connsiteX79" fmla="*/ 5733539 w 6128435"/>
              <a:gd name="connsiteY79" fmla="*/ 3818457 h 6858000"/>
              <a:gd name="connsiteX80" fmla="*/ 5768491 w 6128435"/>
              <a:gd name="connsiteY80" fmla="*/ 3914399 h 6858000"/>
              <a:gd name="connsiteX81" fmla="*/ 5793123 w 6128435"/>
              <a:gd name="connsiteY81" fmla="*/ 3969952 h 6858000"/>
              <a:gd name="connsiteX82" fmla="*/ 5808321 w 6128435"/>
              <a:gd name="connsiteY82" fmla="*/ 3988153 h 6858000"/>
              <a:gd name="connsiteX83" fmla="*/ 5825621 w 6128435"/>
              <a:gd name="connsiteY83" fmla="*/ 4015525 h 6858000"/>
              <a:gd name="connsiteX84" fmla="*/ 5860672 w 6128435"/>
              <a:gd name="connsiteY84" fmla="*/ 4061579 h 6858000"/>
              <a:gd name="connsiteX85" fmla="*/ 5872173 w 6128435"/>
              <a:gd name="connsiteY85" fmla="*/ 4088497 h 6858000"/>
              <a:gd name="connsiteX86" fmla="*/ 5883705 w 6128435"/>
              <a:gd name="connsiteY86" fmla="*/ 4101899 h 6858000"/>
              <a:gd name="connsiteX87" fmla="*/ 5885314 w 6128435"/>
              <a:gd name="connsiteY87" fmla="*/ 4108387 h 6858000"/>
              <a:gd name="connsiteX88" fmla="*/ 5894095 w 6128435"/>
              <a:gd name="connsiteY88" fmla="*/ 4128857 h 6858000"/>
              <a:gd name="connsiteX89" fmla="*/ 5898339 w 6128435"/>
              <a:gd name="connsiteY89" fmla="*/ 4140800 h 6858000"/>
              <a:gd name="connsiteX90" fmla="*/ 5899734 w 6128435"/>
              <a:gd name="connsiteY90" fmla="*/ 4145632 h 6858000"/>
              <a:gd name="connsiteX91" fmla="*/ 5903513 w 6128435"/>
              <a:gd name="connsiteY91" fmla="*/ 4187661 h 6858000"/>
              <a:gd name="connsiteX92" fmla="*/ 5917114 w 6128435"/>
              <a:gd name="connsiteY92" fmla="*/ 4213096 h 6858000"/>
              <a:gd name="connsiteX93" fmla="*/ 5921153 w 6128435"/>
              <a:gd name="connsiteY93" fmla="*/ 4236222 h 6858000"/>
              <a:gd name="connsiteX94" fmla="*/ 5924233 w 6128435"/>
              <a:gd name="connsiteY94" fmla="*/ 4242060 h 6858000"/>
              <a:gd name="connsiteX95" fmla="*/ 5928910 w 6128435"/>
              <a:gd name="connsiteY95" fmla="*/ 4300973 h 6858000"/>
              <a:gd name="connsiteX96" fmla="*/ 5939320 w 6128435"/>
              <a:gd name="connsiteY96" fmla="*/ 4340435 h 6858000"/>
              <a:gd name="connsiteX97" fmla="*/ 5946705 w 6128435"/>
              <a:gd name="connsiteY97" fmla="*/ 4428051 h 6858000"/>
              <a:gd name="connsiteX98" fmla="*/ 5949261 w 6128435"/>
              <a:gd name="connsiteY98" fmla="*/ 4449185 h 6858000"/>
              <a:gd name="connsiteX99" fmla="*/ 5957504 w 6128435"/>
              <a:gd name="connsiteY99" fmla="*/ 4465911 h 6858000"/>
              <a:gd name="connsiteX100" fmla="*/ 5964689 w 6128435"/>
              <a:gd name="connsiteY100" fmla="*/ 4468532 h 6858000"/>
              <a:gd name="connsiteX101" fmla="*/ 5967062 w 6128435"/>
              <a:gd name="connsiteY101" fmla="*/ 4479923 h 6858000"/>
              <a:gd name="connsiteX102" fmla="*/ 5968960 w 6128435"/>
              <a:gd name="connsiteY102" fmla="*/ 4482655 h 6858000"/>
              <a:gd name="connsiteX103" fmla="*/ 5978567 w 6128435"/>
              <a:gd name="connsiteY103" fmla="*/ 4498605 h 6858000"/>
              <a:gd name="connsiteX104" fmla="*/ 5980106 w 6128435"/>
              <a:gd name="connsiteY104" fmla="*/ 4585087 h 6858000"/>
              <a:gd name="connsiteX105" fmla="*/ 5998138 w 6128435"/>
              <a:gd name="connsiteY105" fmla="*/ 4697518 h 6858000"/>
              <a:gd name="connsiteX106" fmla="*/ 6013516 w 6128435"/>
              <a:gd name="connsiteY106" fmla="*/ 4786619 h 6858000"/>
              <a:gd name="connsiteX107" fmla="*/ 6025404 w 6128435"/>
              <a:gd name="connsiteY107" fmla="*/ 4858148 h 6858000"/>
              <a:gd name="connsiteX108" fmla="*/ 6007749 w 6128435"/>
              <a:gd name="connsiteY108" fmla="*/ 4964715 h 6858000"/>
              <a:gd name="connsiteX109" fmla="*/ 6005269 w 6128435"/>
              <a:gd name="connsiteY109" fmla="*/ 5150567 h 6858000"/>
              <a:gd name="connsiteX110" fmla="*/ 6001127 w 6128435"/>
              <a:gd name="connsiteY110" fmla="*/ 5164609 h 6858000"/>
              <a:gd name="connsiteX111" fmla="*/ 5996647 w 6128435"/>
              <a:gd name="connsiteY111" fmla="*/ 5185640 h 6858000"/>
              <a:gd name="connsiteX112" fmla="*/ 5998514 w 6128435"/>
              <a:gd name="connsiteY112" fmla="*/ 5189673 h 6858000"/>
              <a:gd name="connsiteX113" fmla="*/ 5995970 w 6128435"/>
              <a:gd name="connsiteY113" fmla="*/ 5221547 h 6858000"/>
              <a:gd name="connsiteX114" fmla="*/ 5997218 w 6128435"/>
              <a:gd name="connsiteY114" fmla="*/ 5222031 h 6858000"/>
              <a:gd name="connsiteX115" fmla="*/ 6002116 w 6128435"/>
              <a:gd name="connsiteY115" fmla="*/ 5231223 h 6858000"/>
              <a:gd name="connsiteX116" fmla="*/ 6008541 w 6128435"/>
              <a:gd name="connsiteY116" fmla="*/ 5248680 h 6858000"/>
              <a:gd name="connsiteX117" fmla="*/ 6039260 w 6128435"/>
              <a:gd name="connsiteY117" fmla="*/ 5289518 h 6858000"/>
              <a:gd name="connsiteX118" fmla="*/ 6036748 w 6128435"/>
              <a:gd name="connsiteY118" fmla="*/ 5322752 h 6858000"/>
              <a:gd name="connsiteX119" fmla="*/ 6036943 w 6128435"/>
              <a:gd name="connsiteY119" fmla="*/ 5329480 h 6858000"/>
              <a:gd name="connsiteX120" fmla="*/ 6037236 w 6128435"/>
              <a:gd name="connsiteY120" fmla="*/ 5329634 h 6858000"/>
              <a:gd name="connsiteX121" fmla="*/ 6038019 w 6128435"/>
              <a:gd name="connsiteY121" fmla="*/ 5336764 h 6858000"/>
              <a:gd name="connsiteX122" fmla="*/ 6037298 w 6128435"/>
              <a:gd name="connsiteY122" fmla="*/ 5341753 h 6858000"/>
              <a:gd name="connsiteX123" fmla="*/ 6037677 w 6128435"/>
              <a:gd name="connsiteY123" fmla="*/ 5354807 h 6858000"/>
              <a:gd name="connsiteX124" fmla="*/ 6039728 w 6128435"/>
              <a:gd name="connsiteY124" fmla="*/ 5359416 h 6858000"/>
              <a:gd name="connsiteX125" fmla="*/ 6043311 w 6128435"/>
              <a:gd name="connsiteY125" fmla="*/ 5361407 h 6858000"/>
              <a:gd name="connsiteX126" fmla="*/ 6042954 w 6128435"/>
              <a:gd name="connsiteY126" fmla="*/ 5362576 h 6858000"/>
              <a:gd name="connsiteX127" fmla="*/ 6053435 w 6128435"/>
              <a:gd name="connsiteY127" fmla="*/ 5387547 h 6858000"/>
              <a:gd name="connsiteX128" fmla="*/ 6065933 w 6128435"/>
              <a:gd name="connsiteY128" fmla="*/ 5443002 h 6858000"/>
              <a:gd name="connsiteX129" fmla="*/ 6068640 w 6128435"/>
              <a:gd name="connsiteY129" fmla="*/ 5474503 h 6858000"/>
              <a:gd name="connsiteX130" fmla="*/ 6080922 w 6128435"/>
              <a:gd name="connsiteY130" fmla="*/ 5561070 h 6858000"/>
              <a:gd name="connsiteX131" fmla="*/ 6096949 w 6128435"/>
              <a:gd name="connsiteY131" fmla="*/ 5648179 h 6858000"/>
              <a:gd name="connsiteX132" fmla="*/ 6125703 w 6128435"/>
              <a:gd name="connsiteY132" fmla="*/ 5692894 h 6858000"/>
              <a:gd name="connsiteX133" fmla="*/ 6126670 w 6128435"/>
              <a:gd name="connsiteY133" fmla="*/ 5697882 h 6858000"/>
              <a:gd name="connsiteX134" fmla="*/ 6124061 w 6128435"/>
              <a:gd name="connsiteY134" fmla="*/ 5710294 h 6858000"/>
              <a:gd name="connsiteX135" fmla="*/ 6122213 w 6128435"/>
              <a:gd name="connsiteY135" fmla="*/ 5714762 h 6858000"/>
              <a:gd name="connsiteX136" fmla="*/ 6121353 w 6128435"/>
              <a:gd name="connsiteY136" fmla="*/ 5721725 h 6858000"/>
              <a:gd name="connsiteX137" fmla="*/ 6121607 w 6128435"/>
              <a:gd name="connsiteY137" fmla="*/ 5721959 h 6858000"/>
              <a:gd name="connsiteX138" fmla="*/ 6120262 w 6128435"/>
              <a:gd name="connsiteY138" fmla="*/ 5728358 h 6858000"/>
              <a:gd name="connsiteX139" fmla="*/ 6110194 w 6128435"/>
              <a:gd name="connsiteY139" fmla="*/ 5758853 h 6858000"/>
              <a:gd name="connsiteX140" fmla="*/ 6127519 w 6128435"/>
              <a:gd name="connsiteY140" fmla="*/ 5865775 h 6858000"/>
              <a:gd name="connsiteX141" fmla="*/ 6128435 w 6128435"/>
              <a:gd name="connsiteY141" fmla="*/ 5870164 h 6858000"/>
              <a:gd name="connsiteX142" fmla="*/ 6119217 w 6128435"/>
              <a:gd name="connsiteY142" fmla="*/ 5888542 h 6858000"/>
              <a:gd name="connsiteX143" fmla="*/ 6115966 w 6128435"/>
              <a:gd name="connsiteY143" fmla="*/ 5898387 h 6858000"/>
              <a:gd name="connsiteX144" fmla="*/ 6111924 w 6128435"/>
              <a:gd name="connsiteY144" fmla="*/ 5900444 h 6858000"/>
              <a:gd name="connsiteX145" fmla="*/ 6108716 w 6128435"/>
              <a:gd name="connsiteY145" fmla="*/ 5915345 h 6858000"/>
              <a:gd name="connsiteX146" fmla="*/ 6109524 w 6128435"/>
              <a:gd name="connsiteY146" fmla="*/ 5917328 h 6858000"/>
              <a:gd name="connsiteX147" fmla="*/ 6102493 w 6128435"/>
              <a:gd name="connsiteY147" fmla="*/ 5928602 h 6858000"/>
              <a:gd name="connsiteX148" fmla="*/ 6056863 w 6128435"/>
              <a:gd name="connsiteY148" fmla="*/ 6000643 h 6858000"/>
              <a:gd name="connsiteX149" fmla="*/ 6045436 w 6128435"/>
              <a:gd name="connsiteY149" fmla="*/ 6124480 h 6858000"/>
              <a:gd name="connsiteX150" fmla="*/ 6030489 w 6128435"/>
              <a:gd name="connsiteY150" fmla="*/ 6317666 h 6858000"/>
              <a:gd name="connsiteX151" fmla="*/ 6007492 w 6128435"/>
              <a:gd name="connsiteY151" fmla="*/ 6440818 h 6858000"/>
              <a:gd name="connsiteX152" fmla="*/ 6009467 w 6128435"/>
              <a:gd name="connsiteY152" fmla="*/ 6487076 h 6858000"/>
              <a:gd name="connsiteX153" fmla="*/ 5995064 w 6128435"/>
              <a:gd name="connsiteY153" fmla="*/ 6540791 h 6858000"/>
              <a:gd name="connsiteX154" fmla="*/ 5996309 w 6128435"/>
              <a:gd name="connsiteY154" fmla="*/ 6543961 h 6858000"/>
              <a:gd name="connsiteX155" fmla="*/ 5996048 w 6128435"/>
              <a:gd name="connsiteY155" fmla="*/ 6555444 h 6858000"/>
              <a:gd name="connsiteX156" fmla="*/ 6002524 w 6128435"/>
              <a:gd name="connsiteY156" fmla="*/ 6560188 h 6858000"/>
              <a:gd name="connsiteX157" fmla="*/ 6006823 w 6128435"/>
              <a:gd name="connsiteY157" fmla="*/ 6578546 h 6858000"/>
              <a:gd name="connsiteX158" fmla="*/ 6004510 w 6128435"/>
              <a:gd name="connsiteY158" fmla="*/ 6599256 h 6858000"/>
              <a:gd name="connsiteX159" fmla="*/ 5986207 w 6128435"/>
              <a:gd name="connsiteY159" fmla="*/ 6695855 h 6858000"/>
              <a:gd name="connsiteX160" fmla="*/ 5979428 w 6128435"/>
              <a:gd name="connsiteY160" fmla="*/ 6754678 h 6858000"/>
              <a:gd name="connsiteX161" fmla="*/ 5983398 w 6128435"/>
              <a:gd name="connsiteY161" fmla="*/ 6778641 h 6858000"/>
              <a:gd name="connsiteX162" fmla="*/ 5984543 w 6128435"/>
              <a:gd name="connsiteY162" fmla="*/ 6811016 h 6858000"/>
              <a:gd name="connsiteX163" fmla="*/ 5981802 w 6128435"/>
              <a:gd name="connsiteY163" fmla="*/ 6838578 h 6858000"/>
              <a:gd name="connsiteX164" fmla="*/ 5979671 w 6128435"/>
              <a:gd name="connsiteY164" fmla="*/ 6858000 h 6858000"/>
              <a:gd name="connsiteX165" fmla="*/ 0 w 6128435"/>
              <a:gd name="connsiteY165" fmla="*/ 6858000 h 6858000"/>
              <a:gd name="connsiteX166" fmla="*/ 0 w 6128435"/>
              <a:gd name="connsiteY16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53136 w 6128435"/>
              <a:gd name="connsiteY26" fmla="*/ 1595457 h 6858000"/>
              <a:gd name="connsiteX27" fmla="*/ 5254863 w 6128435"/>
              <a:gd name="connsiteY27" fmla="*/ 1598311 h 6858000"/>
              <a:gd name="connsiteX28" fmla="*/ 5263491 w 6128435"/>
              <a:gd name="connsiteY28" fmla="*/ 1642938 h 6858000"/>
              <a:gd name="connsiteX29" fmla="*/ 5261314 w 6128435"/>
              <a:gd name="connsiteY29" fmla="*/ 1689177 h 6858000"/>
              <a:gd name="connsiteX30" fmla="*/ 5259788 w 6128435"/>
              <a:gd name="connsiteY30" fmla="*/ 1768516 h 6858000"/>
              <a:gd name="connsiteX31" fmla="*/ 5255696 w 6128435"/>
              <a:gd name="connsiteY31" fmla="*/ 1953770 h 6858000"/>
              <a:gd name="connsiteX32" fmla="*/ 5252592 w 6128435"/>
              <a:gd name="connsiteY32" fmla="*/ 2092210 h 6858000"/>
              <a:gd name="connsiteX33" fmla="*/ 5264303 w 6128435"/>
              <a:gd name="connsiteY33" fmla="*/ 2225157 h 6858000"/>
              <a:gd name="connsiteX34" fmla="*/ 5254949 w 6128435"/>
              <a:gd name="connsiteY34" fmla="*/ 2236160 h 6858000"/>
              <a:gd name="connsiteX35" fmla="*/ 5250104 w 6128435"/>
              <a:gd name="connsiteY35" fmla="*/ 2249166 h 6858000"/>
              <a:gd name="connsiteX36" fmla="*/ 5251214 w 6128435"/>
              <a:gd name="connsiteY36" fmla="*/ 2250944 h 6858000"/>
              <a:gd name="connsiteX37" fmla="*/ 5250644 w 6128435"/>
              <a:gd name="connsiteY37" fmla="*/ 2266619 h 6858000"/>
              <a:gd name="connsiteX38" fmla="*/ 5247111 w 6128435"/>
              <a:gd name="connsiteY38" fmla="*/ 2269679 h 6858000"/>
              <a:gd name="connsiteX39" fmla="*/ 5279312 w 6128435"/>
              <a:gd name="connsiteY39" fmla="*/ 2302757 h 6858000"/>
              <a:gd name="connsiteX40" fmla="*/ 5293877 w 6128435"/>
              <a:gd name="connsiteY40" fmla="*/ 2368649 h 6858000"/>
              <a:gd name="connsiteX41" fmla="*/ 5311338 w 6128435"/>
              <a:gd name="connsiteY41" fmla="*/ 2404034 h 6858000"/>
              <a:gd name="connsiteX42" fmla="*/ 5338366 w 6128435"/>
              <a:gd name="connsiteY42" fmla="*/ 2465052 h 6858000"/>
              <a:gd name="connsiteX43" fmla="*/ 5371263 w 6128435"/>
              <a:gd name="connsiteY43" fmla="*/ 2586413 h 6858000"/>
              <a:gd name="connsiteX44" fmla="*/ 5407503 w 6128435"/>
              <a:gd name="connsiteY44" fmla="*/ 2786290 h 6858000"/>
              <a:gd name="connsiteX45" fmla="*/ 5407356 w 6128435"/>
              <a:gd name="connsiteY45" fmla="*/ 2787545 h 6858000"/>
              <a:gd name="connsiteX46" fmla="*/ 5411130 w 6128435"/>
              <a:gd name="connsiteY46" fmla="*/ 2788640 h 6858000"/>
              <a:gd name="connsiteX47" fmla="*/ 5416439 w 6128435"/>
              <a:gd name="connsiteY47" fmla="*/ 2805666 h 6858000"/>
              <a:gd name="connsiteX48" fmla="*/ 5416589 w 6128435"/>
              <a:gd name="connsiteY48" fmla="*/ 2810822 h 6858000"/>
              <a:gd name="connsiteX49" fmla="*/ 5418542 w 6128435"/>
              <a:gd name="connsiteY49" fmla="*/ 2817745 h 6858000"/>
              <a:gd name="connsiteX50" fmla="*/ 5418847 w 6128435"/>
              <a:gd name="connsiteY50" fmla="*/ 2817825 h 6858000"/>
              <a:gd name="connsiteX51" fmla="*/ 5457023 w 6128435"/>
              <a:gd name="connsiteY51" fmla="*/ 2858292 h 6858000"/>
              <a:gd name="connsiteX52" fmla="*/ 5479298 w 6128435"/>
              <a:gd name="connsiteY52" fmla="*/ 2947791 h 6858000"/>
              <a:gd name="connsiteX53" fmla="*/ 5481770 w 6128435"/>
              <a:gd name="connsiteY53" fmla="*/ 2951352 h 6858000"/>
              <a:gd name="connsiteX54" fmla="*/ 5482045 w 6128435"/>
              <a:gd name="connsiteY54" fmla="*/ 2984371 h 6858000"/>
              <a:gd name="connsiteX55" fmla="*/ 5482415 w 6128435"/>
              <a:gd name="connsiteY55" fmla="*/ 3004079 h 6858000"/>
              <a:gd name="connsiteX56" fmla="*/ 5483865 w 6128435"/>
              <a:gd name="connsiteY56" fmla="*/ 3005467 h 6858000"/>
              <a:gd name="connsiteX57" fmla="*/ 5482236 w 6128435"/>
              <a:gd name="connsiteY57" fmla="*/ 3019791 h 6858000"/>
              <a:gd name="connsiteX58" fmla="*/ 5481505 w 6128435"/>
              <a:gd name="connsiteY58" fmla="*/ 3095286 h 6858000"/>
              <a:gd name="connsiteX59" fmla="*/ 5477595 w 6128435"/>
              <a:gd name="connsiteY59" fmla="*/ 3250534 h 6858000"/>
              <a:gd name="connsiteX60" fmla="*/ 5532836 w 6128435"/>
              <a:gd name="connsiteY60" fmla="*/ 3353840 h 6858000"/>
              <a:gd name="connsiteX61" fmla="*/ 5561229 w 6128435"/>
              <a:gd name="connsiteY61" fmla="*/ 3395784 h 6858000"/>
              <a:gd name="connsiteX62" fmla="*/ 5589758 w 6128435"/>
              <a:gd name="connsiteY62" fmla="*/ 3506453 h 6858000"/>
              <a:gd name="connsiteX63" fmla="*/ 5596144 w 6128435"/>
              <a:gd name="connsiteY63" fmla="*/ 3534624 h 6858000"/>
              <a:gd name="connsiteX64" fmla="*/ 5597750 w 6128435"/>
              <a:gd name="connsiteY64" fmla="*/ 3534129 h 6858000"/>
              <a:gd name="connsiteX65" fmla="*/ 5599700 w 6128435"/>
              <a:gd name="connsiteY65" fmla="*/ 3547221 h 6858000"/>
              <a:gd name="connsiteX66" fmla="*/ 5615031 w 6128435"/>
              <a:gd name="connsiteY66" fmla="*/ 3557482 h 6858000"/>
              <a:gd name="connsiteX67" fmla="*/ 5618377 w 6128435"/>
              <a:gd name="connsiteY67" fmla="*/ 3588431 h 6858000"/>
              <a:gd name="connsiteX68" fmla="*/ 5612155 w 6128435"/>
              <a:gd name="connsiteY68" fmla="*/ 3589869 h 6858000"/>
              <a:gd name="connsiteX69" fmla="*/ 5620843 w 6128435"/>
              <a:gd name="connsiteY69" fmla="*/ 3606745 h 6858000"/>
              <a:gd name="connsiteX70" fmla="*/ 5655472 w 6128435"/>
              <a:gd name="connsiteY70" fmla="*/ 3678877 h 6858000"/>
              <a:gd name="connsiteX71" fmla="*/ 5680448 w 6128435"/>
              <a:gd name="connsiteY71" fmla="*/ 3717760 h 6858000"/>
              <a:gd name="connsiteX72" fmla="*/ 5683015 w 6128435"/>
              <a:gd name="connsiteY72" fmla="*/ 3762025 h 6858000"/>
              <a:gd name="connsiteX73" fmla="*/ 5696643 w 6128435"/>
              <a:gd name="connsiteY73" fmla="*/ 3773888 h 6858000"/>
              <a:gd name="connsiteX74" fmla="*/ 5699203 w 6128435"/>
              <a:gd name="connsiteY74" fmla="*/ 3775823 h 6858000"/>
              <a:gd name="connsiteX75" fmla="*/ 5704824 w 6128435"/>
              <a:gd name="connsiteY75" fmla="*/ 3785966 h 6858000"/>
              <a:gd name="connsiteX76" fmla="*/ 5712204 w 6128435"/>
              <a:gd name="connsiteY76" fmla="*/ 3785830 h 6858000"/>
              <a:gd name="connsiteX77" fmla="*/ 5724816 w 6128435"/>
              <a:gd name="connsiteY77" fmla="*/ 3798949 h 6858000"/>
              <a:gd name="connsiteX78" fmla="*/ 5733539 w 6128435"/>
              <a:gd name="connsiteY78" fmla="*/ 3818457 h 6858000"/>
              <a:gd name="connsiteX79" fmla="*/ 5768491 w 6128435"/>
              <a:gd name="connsiteY79" fmla="*/ 3914399 h 6858000"/>
              <a:gd name="connsiteX80" fmla="*/ 5793123 w 6128435"/>
              <a:gd name="connsiteY80" fmla="*/ 3969952 h 6858000"/>
              <a:gd name="connsiteX81" fmla="*/ 5808321 w 6128435"/>
              <a:gd name="connsiteY81" fmla="*/ 3988153 h 6858000"/>
              <a:gd name="connsiteX82" fmla="*/ 5825621 w 6128435"/>
              <a:gd name="connsiteY82" fmla="*/ 4015525 h 6858000"/>
              <a:gd name="connsiteX83" fmla="*/ 5860672 w 6128435"/>
              <a:gd name="connsiteY83" fmla="*/ 4061579 h 6858000"/>
              <a:gd name="connsiteX84" fmla="*/ 5872173 w 6128435"/>
              <a:gd name="connsiteY84" fmla="*/ 4088497 h 6858000"/>
              <a:gd name="connsiteX85" fmla="*/ 5883705 w 6128435"/>
              <a:gd name="connsiteY85" fmla="*/ 4101899 h 6858000"/>
              <a:gd name="connsiteX86" fmla="*/ 5885314 w 6128435"/>
              <a:gd name="connsiteY86" fmla="*/ 4108387 h 6858000"/>
              <a:gd name="connsiteX87" fmla="*/ 5894095 w 6128435"/>
              <a:gd name="connsiteY87" fmla="*/ 4128857 h 6858000"/>
              <a:gd name="connsiteX88" fmla="*/ 5898339 w 6128435"/>
              <a:gd name="connsiteY88" fmla="*/ 4140800 h 6858000"/>
              <a:gd name="connsiteX89" fmla="*/ 5899734 w 6128435"/>
              <a:gd name="connsiteY89" fmla="*/ 4145632 h 6858000"/>
              <a:gd name="connsiteX90" fmla="*/ 5903513 w 6128435"/>
              <a:gd name="connsiteY90" fmla="*/ 4187661 h 6858000"/>
              <a:gd name="connsiteX91" fmla="*/ 5917114 w 6128435"/>
              <a:gd name="connsiteY91" fmla="*/ 4213096 h 6858000"/>
              <a:gd name="connsiteX92" fmla="*/ 5921153 w 6128435"/>
              <a:gd name="connsiteY92" fmla="*/ 4236222 h 6858000"/>
              <a:gd name="connsiteX93" fmla="*/ 5924233 w 6128435"/>
              <a:gd name="connsiteY93" fmla="*/ 4242060 h 6858000"/>
              <a:gd name="connsiteX94" fmla="*/ 5928910 w 6128435"/>
              <a:gd name="connsiteY94" fmla="*/ 4300973 h 6858000"/>
              <a:gd name="connsiteX95" fmla="*/ 5939320 w 6128435"/>
              <a:gd name="connsiteY95" fmla="*/ 4340435 h 6858000"/>
              <a:gd name="connsiteX96" fmla="*/ 5946705 w 6128435"/>
              <a:gd name="connsiteY96" fmla="*/ 4428051 h 6858000"/>
              <a:gd name="connsiteX97" fmla="*/ 5949261 w 6128435"/>
              <a:gd name="connsiteY97" fmla="*/ 4449185 h 6858000"/>
              <a:gd name="connsiteX98" fmla="*/ 5957504 w 6128435"/>
              <a:gd name="connsiteY98" fmla="*/ 4465911 h 6858000"/>
              <a:gd name="connsiteX99" fmla="*/ 5964689 w 6128435"/>
              <a:gd name="connsiteY99" fmla="*/ 4468532 h 6858000"/>
              <a:gd name="connsiteX100" fmla="*/ 5967062 w 6128435"/>
              <a:gd name="connsiteY100" fmla="*/ 4479923 h 6858000"/>
              <a:gd name="connsiteX101" fmla="*/ 5968960 w 6128435"/>
              <a:gd name="connsiteY101" fmla="*/ 4482655 h 6858000"/>
              <a:gd name="connsiteX102" fmla="*/ 5978567 w 6128435"/>
              <a:gd name="connsiteY102" fmla="*/ 4498605 h 6858000"/>
              <a:gd name="connsiteX103" fmla="*/ 5980106 w 6128435"/>
              <a:gd name="connsiteY103" fmla="*/ 4585087 h 6858000"/>
              <a:gd name="connsiteX104" fmla="*/ 5998138 w 6128435"/>
              <a:gd name="connsiteY104" fmla="*/ 4697518 h 6858000"/>
              <a:gd name="connsiteX105" fmla="*/ 6013516 w 6128435"/>
              <a:gd name="connsiteY105" fmla="*/ 4786619 h 6858000"/>
              <a:gd name="connsiteX106" fmla="*/ 6025404 w 6128435"/>
              <a:gd name="connsiteY106" fmla="*/ 4858148 h 6858000"/>
              <a:gd name="connsiteX107" fmla="*/ 6007749 w 6128435"/>
              <a:gd name="connsiteY107" fmla="*/ 4964715 h 6858000"/>
              <a:gd name="connsiteX108" fmla="*/ 6005269 w 6128435"/>
              <a:gd name="connsiteY108" fmla="*/ 5150567 h 6858000"/>
              <a:gd name="connsiteX109" fmla="*/ 6001127 w 6128435"/>
              <a:gd name="connsiteY109" fmla="*/ 5164609 h 6858000"/>
              <a:gd name="connsiteX110" fmla="*/ 5996647 w 6128435"/>
              <a:gd name="connsiteY110" fmla="*/ 5185640 h 6858000"/>
              <a:gd name="connsiteX111" fmla="*/ 5998514 w 6128435"/>
              <a:gd name="connsiteY111" fmla="*/ 5189673 h 6858000"/>
              <a:gd name="connsiteX112" fmla="*/ 5995970 w 6128435"/>
              <a:gd name="connsiteY112" fmla="*/ 5221547 h 6858000"/>
              <a:gd name="connsiteX113" fmla="*/ 5997218 w 6128435"/>
              <a:gd name="connsiteY113" fmla="*/ 5222031 h 6858000"/>
              <a:gd name="connsiteX114" fmla="*/ 6002116 w 6128435"/>
              <a:gd name="connsiteY114" fmla="*/ 5231223 h 6858000"/>
              <a:gd name="connsiteX115" fmla="*/ 6008541 w 6128435"/>
              <a:gd name="connsiteY115" fmla="*/ 5248680 h 6858000"/>
              <a:gd name="connsiteX116" fmla="*/ 6039260 w 6128435"/>
              <a:gd name="connsiteY116" fmla="*/ 5289518 h 6858000"/>
              <a:gd name="connsiteX117" fmla="*/ 6036748 w 6128435"/>
              <a:gd name="connsiteY117" fmla="*/ 5322752 h 6858000"/>
              <a:gd name="connsiteX118" fmla="*/ 6036943 w 6128435"/>
              <a:gd name="connsiteY118" fmla="*/ 5329480 h 6858000"/>
              <a:gd name="connsiteX119" fmla="*/ 6037236 w 6128435"/>
              <a:gd name="connsiteY119" fmla="*/ 5329634 h 6858000"/>
              <a:gd name="connsiteX120" fmla="*/ 6038019 w 6128435"/>
              <a:gd name="connsiteY120" fmla="*/ 5336764 h 6858000"/>
              <a:gd name="connsiteX121" fmla="*/ 6037298 w 6128435"/>
              <a:gd name="connsiteY121" fmla="*/ 5341753 h 6858000"/>
              <a:gd name="connsiteX122" fmla="*/ 6037677 w 6128435"/>
              <a:gd name="connsiteY122" fmla="*/ 5354807 h 6858000"/>
              <a:gd name="connsiteX123" fmla="*/ 6039728 w 6128435"/>
              <a:gd name="connsiteY123" fmla="*/ 5359416 h 6858000"/>
              <a:gd name="connsiteX124" fmla="*/ 6043311 w 6128435"/>
              <a:gd name="connsiteY124" fmla="*/ 5361407 h 6858000"/>
              <a:gd name="connsiteX125" fmla="*/ 6042954 w 6128435"/>
              <a:gd name="connsiteY125" fmla="*/ 5362576 h 6858000"/>
              <a:gd name="connsiteX126" fmla="*/ 6053435 w 6128435"/>
              <a:gd name="connsiteY126" fmla="*/ 5387547 h 6858000"/>
              <a:gd name="connsiteX127" fmla="*/ 6065933 w 6128435"/>
              <a:gd name="connsiteY127" fmla="*/ 5443002 h 6858000"/>
              <a:gd name="connsiteX128" fmla="*/ 6068640 w 6128435"/>
              <a:gd name="connsiteY128" fmla="*/ 5474503 h 6858000"/>
              <a:gd name="connsiteX129" fmla="*/ 6080922 w 6128435"/>
              <a:gd name="connsiteY129" fmla="*/ 5561070 h 6858000"/>
              <a:gd name="connsiteX130" fmla="*/ 6096949 w 6128435"/>
              <a:gd name="connsiteY130" fmla="*/ 5648179 h 6858000"/>
              <a:gd name="connsiteX131" fmla="*/ 6125703 w 6128435"/>
              <a:gd name="connsiteY131" fmla="*/ 5692894 h 6858000"/>
              <a:gd name="connsiteX132" fmla="*/ 6126670 w 6128435"/>
              <a:gd name="connsiteY132" fmla="*/ 5697882 h 6858000"/>
              <a:gd name="connsiteX133" fmla="*/ 6124061 w 6128435"/>
              <a:gd name="connsiteY133" fmla="*/ 5710294 h 6858000"/>
              <a:gd name="connsiteX134" fmla="*/ 6122213 w 6128435"/>
              <a:gd name="connsiteY134" fmla="*/ 5714762 h 6858000"/>
              <a:gd name="connsiteX135" fmla="*/ 6121353 w 6128435"/>
              <a:gd name="connsiteY135" fmla="*/ 5721725 h 6858000"/>
              <a:gd name="connsiteX136" fmla="*/ 6121607 w 6128435"/>
              <a:gd name="connsiteY136" fmla="*/ 5721959 h 6858000"/>
              <a:gd name="connsiteX137" fmla="*/ 6120262 w 6128435"/>
              <a:gd name="connsiteY137" fmla="*/ 5728358 h 6858000"/>
              <a:gd name="connsiteX138" fmla="*/ 6110194 w 6128435"/>
              <a:gd name="connsiteY138" fmla="*/ 5758853 h 6858000"/>
              <a:gd name="connsiteX139" fmla="*/ 6127519 w 6128435"/>
              <a:gd name="connsiteY139" fmla="*/ 5865775 h 6858000"/>
              <a:gd name="connsiteX140" fmla="*/ 6128435 w 6128435"/>
              <a:gd name="connsiteY140" fmla="*/ 5870164 h 6858000"/>
              <a:gd name="connsiteX141" fmla="*/ 6119217 w 6128435"/>
              <a:gd name="connsiteY141" fmla="*/ 5888542 h 6858000"/>
              <a:gd name="connsiteX142" fmla="*/ 6115966 w 6128435"/>
              <a:gd name="connsiteY142" fmla="*/ 5898387 h 6858000"/>
              <a:gd name="connsiteX143" fmla="*/ 6111924 w 6128435"/>
              <a:gd name="connsiteY143" fmla="*/ 5900444 h 6858000"/>
              <a:gd name="connsiteX144" fmla="*/ 6108716 w 6128435"/>
              <a:gd name="connsiteY144" fmla="*/ 5915345 h 6858000"/>
              <a:gd name="connsiteX145" fmla="*/ 6109524 w 6128435"/>
              <a:gd name="connsiteY145" fmla="*/ 5917328 h 6858000"/>
              <a:gd name="connsiteX146" fmla="*/ 6102493 w 6128435"/>
              <a:gd name="connsiteY146" fmla="*/ 5928602 h 6858000"/>
              <a:gd name="connsiteX147" fmla="*/ 6056863 w 6128435"/>
              <a:gd name="connsiteY147" fmla="*/ 6000643 h 6858000"/>
              <a:gd name="connsiteX148" fmla="*/ 6045436 w 6128435"/>
              <a:gd name="connsiteY148" fmla="*/ 6124480 h 6858000"/>
              <a:gd name="connsiteX149" fmla="*/ 6030489 w 6128435"/>
              <a:gd name="connsiteY149" fmla="*/ 6317666 h 6858000"/>
              <a:gd name="connsiteX150" fmla="*/ 6007492 w 6128435"/>
              <a:gd name="connsiteY150" fmla="*/ 6440818 h 6858000"/>
              <a:gd name="connsiteX151" fmla="*/ 6009467 w 6128435"/>
              <a:gd name="connsiteY151" fmla="*/ 6487076 h 6858000"/>
              <a:gd name="connsiteX152" fmla="*/ 5995064 w 6128435"/>
              <a:gd name="connsiteY152" fmla="*/ 6540791 h 6858000"/>
              <a:gd name="connsiteX153" fmla="*/ 5996309 w 6128435"/>
              <a:gd name="connsiteY153" fmla="*/ 6543961 h 6858000"/>
              <a:gd name="connsiteX154" fmla="*/ 5996048 w 6128435"/>
              <a:gd name="connsiteY154" fmla="*/ 6555444 h 6858000"/>
              <a:gd name="connsiteX155" fmla="*/ 6002524 w 6128435"/>
              <a:gd name="connsiteY155" fmla="*/ 6560188 h 6858000"/>
              <a:gd name="connsiteX156" fmla="*/ 6006823 w 6128435"/>
              <a:gd name="connsiteY156" fmla="*/ 6578546 h 6858000"/>
              <a:gd name="connsiteX157" fmla="*/ 6004510 w 6128435"/>
              <a:gd name="connsiteY157" fmla="*/ 6599256 h 6858000"/>
              <a:gd name="connsiteX158" fmla="*/ 5986207 w 6128435"/>
              <a:gd name="connsiteY158" fmla="*/ 6695855 h 6858000"/>
              <a:gd name="connsiteX159" fmla="*/ 5979428 w 6128435"/>
              <a:gd name="connsiteY159" fmla="*/ 6754678 h 6858000"/>
              <a:gd name="connsiteX160" fmla="*/ 5983398 w 6128435"/>
              <a:gd name="connsiteY160" fmla="*/ 6778641 h 6858000"/>
              <a:gd name="connsiteX161" fmla="*/ 5984543 w 6128435"/>
              <a:gd name="connsiteY161" fmla="*/ 6811016 h 6858000"/>
              <a:gd name="connsiteX162" fmla="*/ 5981802 w 6128435"/>
              <a:gd name="connsiteY162" fmla="*/ 6838578 h 6858000"/>
              <a:gd name="connsiteX163" fmla="*/ 5979671 w 6128435"/>
              <a:gd name="connsiteY163" fmla="*/ 6858000 h 6858000"/>
              <a:gd name="connsiteX164" fmla="*/ 0 w 6128435"/>
              <a:gd name="connsiteY164" fmla="*/ 6858000 h 6858000"/>
              <a:gd name="connsiteX165" fmla="*/ 0 w 6128435"/>
              <a:gd name="connsiteY16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53136 w 6128435"/>
              <a:gd name="connsiteY26" fmla="*/ 1595457 h 6858000"/>
              <a:gd name="connsiteX27" fmla="*/ 5263491 w 6128435"/>
              <a:gd name="connsiteY27" fmla="*/ 1642938 h 6858000"/>
              <a:gd name="connsiteX28" fmla="*/ 5261314 w 6128435"/>
              <a:gd name="connsiteY28" fmla="*/ 1689177 h 6858000"/>
              <a:gd name="connsiteX29" fmla="*/ 5259788 w 6128435"/>
              <a:gd name="connsiteY29" fmla="*/ 1768516 h 6858000"/>
              <a:gd name="connsiteX30" fmla="*/ 5255696 w 6128435"/>
              <a:gd name="connsiteY30" fmla="*/ 1953770 h 6858000"/>
              <a:gd name="connsiteX31" fmla="*/ 5252592 w 6128435"/>
              <a:gd name="connsiteY31" fmla="*/ 2092210 h 6858000"/>
              <a:gd name="connsiteX32" fmla="*/ 5264303 w 6128435"/>
              <a:gd name="connsiteY32" fmla="*/ 2225157 h 6858000"/>
              <a:gd name="connsiteX33" fmla="*/ 5254949 w 6128435"/>
              <a:gd name="connsiteY33" fmla="*/ 2236160 h 6858000"/>
              <a:gd name="connsiteX34" fmla="*/ 5250104 w 6128435"/>
              <a:gd name="connsiteY34" fmla="*/ 2249166 h 6858000"/>
              <a:gd name="connsiteX35" fmla="*/ 5251214 w 6128435"/>
              <a:gd name="connsiteY35" fmla="*/ 2250944 h 6858000"/>
              <a:gd name="connsiteX36" fmla="*/ 5250644 w 6128435"/>
              <a:gd name="connsiteY36" fmla="*/ 2266619 h 6858000"/>
              <a:gd name="connsiteX37" fmla="*/ 5247111 w 6128435"/>
              <a:gd name="connsiteY37" fmla="*/ 2269679 h 6858000"/>
              <a:gd name="connsiteX38" fmla="*/ 5279312 w 6128435"/>
              <a:gd name="connsiteY38" fmla="*/ 2302757 h 6858000"/>
              <a:gd name="connsiteX39" fmla="*/ 5293877 w 6128435"/>
              <a:gd name="connsiteY39" fmla="*/ 2368649 h 6858000"/>
              <a:gd name="connsiteX40" fmla="*/ 5311338 w 6128435"/>
              <a:gd name="connsiteY40" fmla="*/ 2404034 h 6858000"/>
              <a:gd name="connsiteX41" fmla="*/ 5338366 w 6128435"/>
              <a:gd name="connsiteY41" fmla="*/ 2465052 h 6858000"/>
              <a:gd name="connsiteX42" fmla="*/ 5371263 w 6128435"/>
              <a:gd name="connsiteY42" fmla="*/ 2586413 h 6858000"/>
              <a:gd name="connsiteX43" fmla="*/ 5407503 w 6128435"/>
              <a:gd name="connsiteY43" fmla="*/ 2786290 h 6858000"/>
              <a:gd name="connsiteX44" fmla="*/ 5407356 w 6128435"/>
              <a:gd name="connsiteY44" fmla="*/ 2787545 h 6858000"/>
              <a:gd name="connsiteX45" fmla="*/ 5411130 w 6128435"/>
              <a:gd name="connsiteY45" fmla="*/ 2788640 h 6858000"/>
              <a:gd name="connsiteX46" fmla="*/ 5416439 w 6128435"/>
              <a:gd name="connsiteY46" fmla="*/ 2805666 h 6858000"/>
              <a:gd name="connsiteX47" fmla="*/ 5416589 w 6128435"/>
              <a:gd name="connsiteY47" fmla="*/ 2810822 h 6858000"/>
              <a:gd name="connsiteX48" fmla="*/ 5418542 w 6128435"/>
              <a:gd name="connsiteY48" fmla="*/ 2817745 h 6858000"/>
              <a:gd name="connsiteX49" fmla="*/ 5418847 w 6128435"/>
              <a:gd name="connsiteY49" fmla="*/ 2817825 h 6858000"/>
              <a:gd name="connsiteX50" fmla="*/ 5457023 w 6128435"/>
              <a:gd name="connsiteY50" fmla="*/ 2858292 h 6858000"/>
              <a:gd name="connsiteX51" fmla="*/ 5479298 w 6128435"/>
              <a:gd name="connsiteY51" fmla="*/ 2947791 h 6858000"/>
              <a:gd name="connsiteX52" fmla="*/ 5481770 w 6128435"/>
              <a:gd name="connsiteY52" fmla="*/ 2951352 h 6858000"/>
              <a:gd name="connsiteX53" fmla="*/ 5482045 w 6128435"/>
              <a:gd name="connsiteY53" fmla="*/ 2984371 h 6858000"/>
              <a:gd name="connsiteX54" fmla="*/ 5482415 w 6128435"/>
              <a:gd name="connsiteY54" fmla="*/ 3004079 h 6858000"/>
              <a:gd name="connsiteX55" fmla="*/ 5483865 w 6128435"/>
              <a:gd name="connsiteY55" fmla="*/ 3005467 h 6858000"/>
              <a:gd name="connsiteX56" fmla="*/ 5482236 w 6128435"/>
              <a:gd name="connsiteY56" fmla="*/ 3019791 h 6858000"/>
              <a:gd name="connsiteX57" fmla="*/ 5481505 w 6128435"/>
              <a:gd name="connsiteY57" fmla="*/ 3095286 h 6858000"/>
              <a:gd name="connsiteX58" fmla="*/ 5477595 w 6128435"/>
              <a:gd name="connsiteY58" fmla="*/ 3250534 h 6858000"/>
              <a:gd name="connsiteX59" fmla="*/ 5532836 w 6128435"/>
              <a:gd name="connsiteY59" fmla="*/ 3353840 h 6858000"/>
              <a:gd name="connsiteX60" fmla="*/ 5561229 w 6128435"/>
              <a:gd name="connsiteY60" fmla="*/ 3395784 h 6858000"/>
              <a:gd name="connsiteX61" fmla="*/ 5589758 w 6128435"/>
              <a:gd name="connsiteY61" fmla="*/ 3506453 h 6858000"/>
              <a:gd name="connsiteX62" fmla="*/ 5596144 w 6128435"/>
              <a:gd name="connsiteY62" fmla="*/ 3534624 h 6858000"/>
              <a:gd name="connsiteX63" fmla="*/ 5597750 w 6128435"/>
              <a:gd name="connsiteY63" fmla="*/ 3534129 h 6858000"/>
              <a:gd name="connsiteX64" fmla="*/ 5599700 w 6128435"/>
              <a:gd name="connsiteY64" fmla="*/ 3547221 h 6858000"/>
              <a:gd name="connsiteX65" fmla="*/ 5615031 w 6128435"/>
              <a:gd name="connsiteY65" fmla="*/ 3557482 h 6858000"/>
              <a:gd name="connsiteX66" fmla="*/ 5618377 w 6128435"/>
              <a:gd name="connsiteY66" fmla="*/ 3588431 h 6858000"/>
              <a:gd name="connsiteX67" fmla="*/ 5612155 w 6128435"/>
              <a:gd name="connsiteY67" fmla="*/ 3589869 h 6858000"/>
              <a:gd name="connsiteX68" fmla="*/ 5620843 w 6128435"/>
              <a:gd name="connsiteY68" fmla="*/ 3606745 h 6858000"/>
              <a:gd name="connsiteX69" fmla="*/ 5655472 w 6128435"/>
              <a:gd name="connsiteY69" fmla="*/ 3678877 h 6858000"/>
              <a:gd name="connsiteX70" fmla="*/ 5680448 w 6128435"/>
              <a:gd name="connsiteY70" fmla="*/ 3717760 h 6858000"/>
              <a:gd name="connsiteX71" fmla="*/ 5683015 w 6128435"/>
              <a:gd name="connsiteY71" fmla="*/ 3762025 h 6858000"/>
              <a:gd name="connsiteX72" fmla="*/ 5696643 w 6128435"/>
              <a:gd name="connsiteY72" fmla="*/ 3773888 h 6858000"/>
              <a:gd name="connsiteX73" fmla="*/ 5699203 w 6128435"/>
              <a:gd name="connsiteY73" fmla="*/ 3775823 h 6858000"/>
              <a:gd name="connsiteX74" fmla="*/ 5704824 w 6128435"/>
              <a:gd name="connsiteY74" fmla="*/ 3785966 h 6858000"/>
              <a:gd name="connsiteX75" fmla="*/ 5712204 w 6128435"/>
              <a:gd name="connsiteY75" fmla="*/ 3785830 h 6858000"/>
              <a:gd name="connsiteX76" fmla="*/ 5724816 w 6128435"/>
              <a:gd name="connsiteY76" fmla="*/ 3798949 h 6858000"/>
              <a:gd name="connsiteX77" fmla="*/ 5733539 w 6128435"/>
              <a:gd name="connsiteY77" fmla="*/ 3818457 h 6858000"/>
              <a:gd name="connsiteX78" fmla="*/ 5768491 w 6128435"/>
              <a:gd name="connsiteY78" fmla="*/ 3914399 h 6858000"/>
              <a:gd name="connsiteX79" fmla="*/ 5793123 w 6128435"/>
              <a:gd name="connsiteY79" fmla="*/ 3969952 h 6858000"/>
              <a:gd name="connsiteX80" fmla="*/ 5808321 w 6128435"/>
              <a:gd name="connsiteY80" fmla="*/ 3988153 h 6858000"/>
              <a:gd name="connsiteX81" fmla="*/ 5825621 w 6128435"/>
              <a:gd name="connsiteY81" fmla="*/ 4015525 h 6858000"/>
              <a:gd name="connsiteX82" fmla="*/ 5860672 w 6128435"/>
              <a:gd name="connsiteY82" fmla="*/ 4061579 h 6858000"/>
              <a:gd name="connsiteX83" fmla="*/ 5872173 w 6128435"/>
              <a:gd name="connsiteY83" fmla="*/ 4088497 h 6858000"/>
              <a:gd name="connsiteX84" fmla="*/ 5883705 w 6128435"/>
              <a:gd name="connsiteY84" fmla="*/ 4101899 h 6858000"/>
              <a:gd name="connsiteX85" fmla="*/ 5885314 w 6128435"/>
              <a:gd name="connsiteY85" fmla="*/ 4108387 h 6858000"/>
              <a:gd name="connsiteX86" fmla="*/ 5894095 w 6128435"/>
              <a:gd name="connsiteY86" fmla="*/ 4128857 h 6858000"/>
              <a:gd name="connsiteX87" fmla="*/ 5898339 w 6128435"/>
              <a:gd name="connsiteY87" fmla="*/ 4140800 h 6858000"/>
              <a:gd name="connsiteX88" fmla="*/ 5899734 w 6128435"/>
              <a:gd name="connsiteY88" fmla="*/ 4145632 h 6858000"/>
              <a:gd name="connsiteX89" fmla="*/ 5903513 w 6128435"/>
              <a:gd name="connsiteY89" fmla="*/ 4187661 h 6858000"/>
              <a:gd name="connsiteX90" fmla="*/ 5917114 w 6128435"/>
              <a:gd name="connsiteY90" fmla="*/ 4213096 h 6858000"/>
              <a:gd name="connsiteX91" fmla="*/ 5921153 w 6128435"/>
              <a:gd name="connsiteY91" fmla="*/ 4236222 h 6858000"/>
              <a:gd name="connsiteX92" fmla="*/ 5924233 w 6128435"/>
              <a:gd name="connsiteY92" fmla="*/ 4242060 h 6858000"/>
              <a:gd name="connsiteX93" fmla="*/ 5928910 w 6128435"/>
              <a:gd name="connsiteY93" fmla="*/ 4300973 h 6858000"/>
              <a:gd name="connsiteX94" fmla="*/ 5939320 w 6128435"/>
              <a:gd name="connsiteY94" fmla="*/ 4340435 h 6858000"/>
              <a:gd name="connsiteX95" fmla="*/ 5946705 w 6128435"/>
              <a:gd name="connsiteY95" fmla="*/ 4428051 h 6858000"/>
              <a:gd name="connsiteX96" fmla="*/ 5949261 w 6128435"/>
              <a:gd name="connsiteY96" fmla="*/ 4449185 h 6858000"/>
              <a:gd name="connsiteX97" fmla="*/ 5957504 w 6128435"/>
              <a:gd name="connsiteY97" fmla="*/ 4465911 h 6858000"/>
              <a:gd name="connsiteX98" fmla="*/ 5964689 w 6128435"/>
              <a:gd name="connsiteY98" fmla="*/ 4468532 h 6858000"/>
              <a:gd name="connsiteX99" fmla="*/ 5967062 w 6128435"/>
              <a:gd name="connsiteY99" fmla="*/ 4479923 h 6858000"/>
              <a:gd name="connsiteX100" fmla="*/ 5968960 w 6128435"/>
              <a:gd name="connsiteY100" fmla="*/ 4482655 h 6858000"/>
              <a:gd name="connsiteX101" fmla="*/ 5978567 w 6128435"/>
              <a:gd name="connsiteY101" fmla="*/ 4498605 h 6858000"/>
              <a:gd name="connsiteX102" fmla="*/ 5980106 w 6128435"/>
              <a:gd name="connsiteY102" fmla="*/ 4585087 h 6858000"/>
              <a:gd name="connsiteX103" fmla="*/ 5998138 w 6128435"/>
              <a:gd name="connsiteY103" fmla="*/ 4697518 h 6858000"/>
              <a:gd name="connsiteX104" fmla="*/ 6013516 w 6128435"/>
              <a:gd name="connsiteY104" fmla="*/ 4786619 h 6858000"/>
              <a:gd name="connsiteX105" fmla="*/ 6025404 w 6128435"/>
              <a:gd name="connsiteY105" fmla="*/ 4858148 h 6858000"/>
              <a:gd name="connsiteX106" fmla="*/ 6007749 w 6128435"/>
              <a:gd name="connsiteY106" fmla="*/ 4964715 h 6858000"/>
              <a:gd name="connsiteX107" fmla="*/ 6005269 w 6128435"/>
              <a:gd name="connsiteY107" fmla="*/ 5150567 h 6858000"/>
              <a:gd name="connsiteX108" fmla="*/ 6001127 w 6128435"/>
              <a:gd name="connsiteY108" fmla="*/ 5164609 h 6858000"/>
              <a:gd name="connsiteX109" fmla="*/ 5996647 w 6128435"/>
              <a:gd name="connsiteY109" fmla="*/ 5185640 h 6858000"/>
              <a:gd name="connsiteX110" fmla="*/ 5998514 w 6128435"/>
              <a:gd name="connsiteY110" fmla="*/ 5189673 h 6858000"/>
              <a:gd name="connsiteX111" fmla="*/ 5995970 w 6128435"/>
              <a:gd name="connsiteY111" fmla="*/ 5221547 h 6858000"/>
              <a:gd name="connsiteX112" fmla="*/ 5997218 w 6128435"/>
              <a:gd name="connsiteY112" fmla="*/ 5222031 h 6858000"/>
              <a:gd name="connsiteX113" fmla="*/ 6002116 w 6128435"/>
              <a:gd name="connsiteY113" fmla="*/ 5231223 h 6858000"/>
              <a:gd name="connsiteX114" fmla="*/ 6008541 w 6128435"/>
              <a:gd name="connsiteY114" fmla="*/ 5248680 h 6858000"/>
              <a:gd name="connsiteX115" fmla="*/ 6039260 w 6128435"/>
              <a:gd name="connsiteY115" fmla="*/ 5289518 h 6858000"/>
              <a:gd name="connsiteX116" fmla="*/ 6036748 w 6128435"/>
              <a:gd name="connsiteY116" fmla="*/ 5322752 h 6858000"/>
              <a:gd name="connsiteX117" fmla="*/ 6036943 w 6128435"/>
              <a:gd name="connsiteY117" fmla="*/ 5329480 h 6858000"/>
              <a:gd name="connsiteX118" fmla="*/ 6037236 w 6128435"/>
              <a:gd name="connsiteY118" fmla="*/ 5329634 h 6858000"/>
              <a:gd name="connsiteX119" fmla="*/ 6038019 w 6128435"/>
              <a:gd name="connsiteY119" fmla="*/ 5336764 h 6858000"/>
              <a:gd name="connsiteX120" fmla="*/ 6037298 w 6128435"/>
              <a:gd name="connsiteY120" fmla="*/ 5341753 h 6858000"/>
              <a:gd name="connsiteX121" fmla="*/ 6037677 w 6128435"/>
              <a:gd name="connsiteY121" fmla="*/ 5354807 h 6858000"/>
              <a:gd name="connsiteX122" fmla="*/ 6039728 w 6128435"/>
              <a:gd name="connsiteY122" fmla="*/ 5359416 h 6858000"/>
              <a:gd name="connsiteX123" fmla="*/ 6043311 w 6128435"/>
              <a:gd name="connsiteY123" fmla="*/ 5361407 h 6858000"/>
              <a:gd name="connsiteX124" fmla="*/ 6042954 w 6128435"/>
              <a:gd name="connsiteY124" fmla="*/ 5362576 h 6858000"/>
              <a:gd name="connsiteX125" fmla="*/ 6053435 w 6128435"/>
              <a:gd name="connsiteY125" fmla="*/ 5387547 h 6858000"/>
              <a:gd name="connsiteX126" fmla="*/ 6065933 w 6128435"/>
              <a:gd name="connsiteY126" fmla="*/ 5443002 h 6858000"/>
              <a:gd name="connsiteX127" fmla="*/ 6068640 w 6128435"/>
              <a:gd name="connsiteY127" fmla="*/ 5474503 h 6858000"/>
              <a:gd name="connsiteX128" fmla="*/ 6080922 w 6128435"/>
              <a:gd name="connsiteY128" fmla="*/ 5561070 h 6858000"/>
              <a:gd name="connsiteX129" fmla="*/ 6096949 w 6128435"/>
              <a:gd name="connsiteY129" fmla="*/ 5648179 h 6858000"/>
              <a:gd name="connsiteX130" fmla="*/ 6125703 w 6128435"/>
              <a:gd name="connsiteY130" fmla="*/ 5692894 h 6858000"/>
              <a:gd name="connsiteX131" fmla="*/ 6126670 w 6128435"/>
              <a:gd name="connsiteY131" fmla="*/ 5697882 h 6858000"/>
              <a:gd name="connsiteX132" fmla="*/ 6124061 w 6128435"/>
              <a:gd name="connsiteY132" fmla="*/ 5710294 h 6858000"/>
              <a:gd name="connsiteX133" fmla="*/ 6122213 w 6128435"/>
              <a:gd name="connsiteY133" fmla="*/ 5714762 h 6858000"/>
              <a:gd name="connsiteX134" fmla="*/ 6121353 w 6128435"/>
              <a:gd name="connsiteY134" fmla="*/ 5721725 h 6858000"/>
              <a:gd name="connsiteX135" fmla="*/ 6121607 w 6128435"/>
              <a:gd name="connsiteY135" fmla="*/ 5721959 h 6858000"/>
              <a:gd name="connsiteX136" fmla="*/ 6120262 w 6128435"/>
              <a:gd name="connsiteY136" fmla="*/ 5728358 h 6858000"/>
              <a:gd name="connsiteX137" fmla="*/ 6110194 w 6128435"/>
              <a:gd name="connsiteY137" fmla="*/ 5758853 h 6858000"/>
              <a:gd name="connsiteX138" fmla="*/ 6127519 w 6128435"/>
              <a:gd name="connsiteY138" fmla="*/ 5865775 h 6858000"/>
              <a:gd name="connsiteX139" fmla="*/ 6128435 w 6128435"/>
              <a:gd name="connsiteY139" fmla="*/ 5870164 h 6858000"/>
              <a:gd name="connsiteX140" fmla="*/ 6119217 w 6128435"/>
              <a:gd name="connsiteY140" fmla="*/ 5888542 h 6858000"/>
              <a:gd name="connsiteX141" fmla="*/ 6115966 w 6128435"/>
              <a:gd name="connsiteY141" fmla="*/ 5898387 h 6858000"/>
              <a:gd name="connsiteX142" fmla="*/ 6111924 w 6128435"/>
              <a:gd name="connsiteY142" fmla="*/ 5900444 h 6858000"/>
              <a:gd name="connsiteX143" fmla="*/ 6108716 w 6128435"/>
              <a:gd name="connsiteY143" fmla="*/ 5915345 h 6858000"/>
              <a:gd name="connsiteX144" fmla="*/ 6109524 w 6128435"/>
              <a:gd name="connsiteY144" fmla="*/ 5917328 h 6858000"/>
              <a:gd name="connsiteX145" fmla="*/ 6102493 w 6128435"/>
              <a:gd name="connsiteY145" fmla="*/ 5928602 h 6858000"/>
              <a:gd name="connsiteX146" fmla="*/ 6056863 w 6128435"/>
              <a:gd name="connsiteY146" fmla="*/ 6000643 h 6858000"/>
              <a:gd name="connsiteX147" fmla="*/ 6045436 w 6128435"/>
              <a:gd name="connsiteY147" fmla="*/ 6124480 h 6858000"/>
              <a:gd name="connsiteX148" fmla="*/ 6030489 w 6128435"/>
              <a:gd name="connsiteY148" fmla="*/ 6317666 h 6858000"/>
              <a:gd name="connsiteX149" fmla="*/ 6007492 w 6128435"/>
              <a:gd name="connsiteY149" fmla="*/ 6440818 h 6858000"/>
              <a:gd name="connsiteX150" fmla="*/ 6009467 w 6128435"/>
              <a:gd name="connsiteY150" fmla="*/ 6487076 h 6858000"/>
              <a:gd name="connsiteX151" fmla="*/ 5995064 w 6128435"/>
              <a:gd name="connsiteY151" fmla="*/ 6540791 h 6858000"/>
              <a:gd name="connsiteX152" fmla="*/ 5996309 w 6128435"/>
              <a:gd name="connsiteY152" fmla="*/ 6543961 h 6858000"/>
              <a:gd name="connsiteX153" fmla="*/ 5996048 w 6128435"/>
              <a:gd name="connsiteY153" fmla="*/ 6555444 h 6858000"/>
              <a:gd name="connsiteX154" fmla="*/ 6002524 w 6128435"/>
              <a:gd name="connsiteY154" fmla="*/ 6560188 h 6858000"/>
              <a:gd name="connsiteX155" fmla="*/ 6006823 w 6128435"/>
              <a:gd name="connsiteY155" fmla="*/ 6578546 h 6858000"/>
              <a:gd name="connsiteX156" fmla="*/ 6004510 w 6128435"/>
              <a:gd name="connsiteY156" fmla="*/ 6599256 h 6858000"/>
              <a:gd name="connsiteX157" fmla="*/ 5986207 w 6128435"/>
              <a:gd name="connsiteY157" fmla="*/ 6695855 h 6858000"/>
              <a:gd name="connsiteX158" fmla="*/ 5979428 w 6128435"/>
              <a:gd name="connsiteY158" fmla="*/ 6754678 h 6858000"/>
              <a:gd name="connsiteX159" fmla="*/ 5983398 w 6128435"/>
              <a:gd name="connsiteY159" fmla="*/ 6778641 h 6858000"/>
              <a:gd name="connsiteX160" fmla="*/ 5984543 w 6128435"/>
              <a:gd name="connsiteY160" fmla="*/ 6811016 h 6858000"/>
              <a:gd name="connsiteX161" fmla="*/ 5981802 w 6128435"/>
              <a:gd name="connsiteY161" fmla="*/ 6838578 h 6858000"/>
              <a:gd name="connsiteX162" fmla="*/ 5979671 w 6128435"/>
              <a:gd name="connsiteY162" fmla="*/ 6858000 h 6858000"/>
              <a:gd name="connsiteX163" fmla="*/ 0 w 6128435"/>
              <a:gd name="connsiteY163" fmla="*/ 6858000 h 6858000"/>
              <a:gd name="connsiteX164" fmla="*/ 0 w 6128435"/>
              <a:gd name="connsiteY16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63491 w 6128435"/>
              <a:gd name="connsiteY26" fmla="*/ 1642938 h 6858000"/>
              <a:gd name="connsiteX27" fmla="*/ 5261314 w 6128435"/>
              <a:gd name="connsiteY27" fmla="*/ 1689177 h 6858000"/>
              <a:gd name="connsiteX28" fmla="*/ 5259788 w 6128435"/>
              <a:gd name="connsiteY28" fmla="*/ 1768516 h 6858000"/>
              <a:gd name="connsiteX29" fmla="*/ 5255696 w 6128435"/>
              <a:gd name="connsiteY29" fmla="*/ 1953770 h 6858000"/>
              <a:gd name="connsiteX30" fmla="*/ 5252592 w 6128435"/>
              <a:gd name="connsiteY30" fmla="*/ 2092210 h 6858000"/>
              <a:gd name="connsiteX31" fmla="*/ 5264303 w 6128435"/>
              <a:gd name="connsiteY31" fmla="*/ 2225157 h 6858000"/>
              <a:gd name="connsiteX32" fmla="*/ 5254949 w 6128435"/>
              <a:gd name="connsiteY32" fmla="*/ 2236160 h 6858000"/>
              <a:gd name="connsiteX33" fmla="*/ 5250104 w 6128435"/>
              <a:gd name="connsiteY33" fmla="*/ 2249166 h 6858000"/>
              <a:gd name="connsiteX34" fmla="*/ 5251214 w 6128435"/>
              <a:gd name="connsiteY34" fmla="*/ 2250944 h 6858000"/>
              <a:gd name="connsiteX35" fmla="*/ 5250644 w 6128435"/>
              <a:gd name="connsiteY35" fmla="*/ 2266619 h 6858000"/>
              <a:gd name="connsiteX36" fmla="*/ 5247111 w 6128435"/>
              <a:gd name="connsiteY36" fmla="*/ 2269679 h 6858000"/>
              <a:gd name="connsiteX37" fmla="*/ 5279312 w 6128435"/>
              <a:gd name="connsiteY37" fmla="*/ 2302757 h 6858000"/>
              <a:gd name="connsiteX38" fmla="*/ 5293877 w 6128435"/>
              <a:gd name="connsiteY38" fmla="*/ 2368649 h 6858000"/>
              <a:gd name="connsiteX39" fmla="*/ 5311338 w 6128435"/>
              <a:gd name="connsiteY39" fmla="*/ 2404034 h 6858000"/>
              <a:gd name="connsiteX40" fmla="*/ 5338366 w 6128435"/>
              <a:gd name="connsiteY40" fmla="*/ 2465052 h 6858000"/>
              <a:gd name="connsiteX41" fmla="*/ 5371263 w 6128435"/>
              <a:gd name="connsiteY41" fmla="*/ 2586413 h 6858000"/>
              <a:gd name="connsiteX42" fmla="*/ 5407503 w 6128435"/>
              <a:gd name="connsiteY42" fmla="*/ 2786290 h 6858000"/>
              <a:gd name="connsiteX43" fmla="*/ 5407356 w 6128435"/>
              <a:gd name="connsiteY43" fmla="*/ 2787545 h 6858000"/>
              <a:gd name="connsiteX44" fmla="*/ 5411130 w 6128435"/>
              <a:gd name="connsiteY44" fmla="*/ 2788640 h 6858000"/>
              <a:gd name="connsiteX45" fmla="*/ 5416439 w 6128435"/>
              <a:gd name="connsiteY45" fmla="*/ 2805666 h 6858000"/>
              <a:gd name="connsiteX46" fmla="*/ 5416589 w 6128435"/>
              <a:gd name="connsiteY46" fmla="*/ 2810822 h 6858000"/>
              <a:gd name="connsiteX47" fmla="*/ 5418542 w 6128435"/>
              <a:gd name="connsiteY47" fmla="*/ 2817745 h 6858000"/>
              <a:gd name="connsiteX48" fmla="*/ 5418847 w 6128435"/>
              <a:gd name="connsiteY48" fmla="*/ 2817825 h 6858000"/>
              <a:gd name="connsiteX49" fmla="*/ 5457023 w 6128435"/>
              <a:gd name="connsiteY49" fmla="*/ 2858292 h 6858000"/>
              <a:gd name="connsiteX50" fmla="*/ 5479298 w 6128435"/>
              <a:gd name="connsiteY50" fmla="*/ 2947791 h 6858000"/>
              <a:gd name="connsiteX51" fmla="*/ 5481770 w 6128435"/>
              <a:gd name="connsiteY51" fmla="*/ 2951352 h 6858000"/>
              <a:gd name="connsiteX52" fmla="*/ 5482045 w 6128435"/>
              <a:gd name="connsiteY52" fmla="*/ 2984371 h 6858000"/>
              <a:gd name="connsiteX53" fmla="*/ 5482415 w 6128435"/>
              <a:gd name="connsiteY53" fmla="*/ 3004079 h 6858000"/>
              <a:gd name="connsiteX54" fmla="*/ 5483865 w 6128435"/>
              <a:gd name="connsiteY54" fmla="*/ 3005467 h 6858000"/>
              <a:gd name="connsiteX55" fmla="*/ 5482236 w 6128435"/>
              <a:gd name="connsiteY55" fmla="*/ 3019791 h 6858000"/>
              <a:gd name="connsiteX56" fmla="*/ 5481505 w 6128435"/>
              <a:gd name="connsiteY56" fmla="*/ 3095286 h 6858000"/>
              <a:gd name="connsiteX57" fmla="*/ 5477595 w 6128435"/>
              <a:gd name="connsiteY57" fmla="*/ 3250534 h 6858000"/>
              <a:gd name="connsiteX58" fmla="*/ 5532836 w 6128435"/>
              <a:gd name="connsiteY58" fmla="*/ 3353840 h 6858000"/>
              <a:gd name="connsiteX59" fmla="*/ 5561229 w 6128435"/>
              <a:gd name="connsiteY59" fmla="*/ 3395784 h 6858000"/>
              <a:gd name="connsiteX60" fmla="*/ 5589758 w 6128435"/>
              <a:gd name="connsiteY60" fmla="*/ 3506453 h 6858000"/>
              <a:gd name="connsiteX61" fmla="*/ 5596144 w 6128435"/>
              <a:gd name="connsiteY61" fmla="*/ 3534624 h 6858000"/>
              <a:gd name="connsiteX62" fmla="*/ 5597750 w 6128435"/>
              <a:gd name="connsiteY62" fmla="*/ 3534129 h 6858000"/>
              <a:gd name="connsiteX63" fmla="*/ 5599700 w 6128435"/>
              <a:gd name="connsiteY63" fmla="*/ 3547221 h 6858000"/>
              <a:gd name="connsiteX64" fmla="*/ 5615031 w 6128435"/>
              <a:gd name="connsiteY64" fmla="*/ 3557482 h 6858000"/>
              <a:gd name="connsiteX65" fmla="*/ 5618377 w 6128435"/>
              <a:gd name="connsiteY65" fmla="*/ 3588431 h 6858000"/>
              <a:gd name="connsiteX66" fmla="*/ 5612155 w 6128435"/>
              <a:gd name="connsiteY66" fmla="*/ 3589869 h 6858000"/>
              <a:gd name="connsiteX67" fmla="*/ 5620843 w 6128435"/>
              <a:gd name="connsiteY67" fmla="*/ 3606745 h 6858000"/>
              <a:gd name="connsiteX68" fmla="*/ 5655472 w 6128435"/>
              <a:gd name="connsiteY68" fmla="*/ 3678877 h 6858000"/>
              <a:gd name="connsiteX69" fmla="*/ 5680448 w 6128435"/>
              <a:gd name="connsiteY69" fmla="*/ 3717760 h 6858000"/>
              <a:gd name="connsiteX70" fmla="*/ 5683015 w 6128435"/>
              <a:gd name="connsiteY70" fmla="*/ 3762025 h 6858000"/>
              <a:gd name="connsiteX71" fmla="*/ 5696643 w 6128435"/>
              <a:gd name="connsiteY71" fmla="*/ 3773888 h 6858000"/>
              <a:gd name="connsiteX72" fmla="*/ 5699203 w 6128435"/>
              <a:gd name="connsiteY72" fmla="*/ 3775823 h 6858000"/>
              <a:gd name="connsiteX73" fmla="*/ 5704824 w 6128435"/>
              <a:gd name="connsiteY73" fmla="*/ 3785966 h 6858000"/>
              <a:gd name="connsiteX74" fmla="*/ 5712204 w 6128435"/>
              <a:gd name="connsiteY74" fmla="*/ 3785830 h 6858000"/>
              <a:gd name="connsiteX75" fmla="*/ 5724816 w 6128435"/>
              <a:gd name="connsiteY75" fmla="*/ 3798949 h 6858000"/>
              <a:gd name="connsiteX76" fmla="*/ 5733539 w 6128435"/>
              <a:gd name="connsiteY76" fmla="*/ 3818457 h 6858000"/>
              <a:gd name="connsiteX77" fmla="*/ 5768491 w 6128435"/>
              <a:gd name="connsiteY77" fmla="*/ 3914399 h 6858000"/>
              <a:gd name="connsiteX78" fmla="*/ 5793123 w 6128435"/>
              <a:gd name="connsiteY78" fmla="*/ 3969952 h 6858000"/>
              <a:gd name="connsiteX79" fmla="*/ 5808321 w 6128435"/>
              <a:gd name="connsiteY79" fmla="*/ 3988153 h 6858000"/>
              <a:gd name="connsiteX80" fmla="*/ 5825621 w 6128435"/>
              <a:gd name="connsiteY80" fmla="*/ 4015525 h 6858000"/>
              <a:gd name="connsiteX81" fmla="*/ 5860672 w 6128435"/>
              <a:gd name="connsiteY81" fmla="*/ 4061579 h 6858000"/>
              <a:gd name="connsiteX82" fmla="*/ 5872173 w 6128435"/>
              <a:gd name="connsiteY82" fmla="*/ 4088497 h 6858000"/>
              <a:gd name="connsiteX83" fmla="*/ 5883705 w 6128435"/>
              <a:gd name="connsiteY83" fmla="*/ 4101899 h 6858000"/>
              <a:gd name="connsiteX84" fmla="*/ 5885314 w 6128435"/>
              <a:gd name="connsiteY84" fmla="*/ 4108387 h 6858000"/>
              <a:gd name="connsiteX85" fmla="*/ 5894095 w 6128435"/>
              <a:gd name="connsiteY85" fmla="*/ 4128857 h 6858000"/>
              <a:gd name="connsiteX86" fmla="*/ 5898339 w 6128435"/>
              <a:gd name="connsiteY86" fmla="*/ 4140800 h 6858000"/>
              <a:gd name="connsiteX87" fmla="*/ 5899734 w 6128435"/>
              <a:gd name="connsiteY87" fmla="*/ 4145632 h 6858000"/>
              <a:gd name="connsiteX88" fmla="*/ 5903513 w 6128435"/>
              <a:gd name="connsiteY88" fmla="*/ 4187661 h 6858000"/>
              <a:gd name="connsiteX89" fmla="*/ 5917114 w 6128435"/>
              <a:gd name="connsiteY89" fmla="*/ 4213096 h 6858000"/>
              <a:gd name="connsiteX90" fmla="*/ 5921153 w 6128435"/>
              <a:gd name="connsiteY90" fmla="*/ 4236222 h 6858000"/>
              <a:gd name="connsiteX91" fmla="*/ 5924233 w 6128435"/>
              <a:gd name="connsiteY91" fmla="*/ 4242060 h 6858000"/>
              <a:gd name="connsiteX92" fmla="*/ 5928910 w 6128435"/>
              <a:gd name="connsiteY92" fmla="*/ 4300973 h 6858000"/>
              <a:gd name="connsiteX93" fmla="*/ 5939320 w 6128435"/>
              <a:gd name="connsiteY93" fmla="*/ 4340435 h 6858000"/>
              <a:gd name="connsiteX94" fmla="*/ 5946705 w 6128435"/>
              <a:gd name="connsiteY94" fmla="*/ 4428051 h 6858000"/>
              <a:gd name="connsiteX95" fmla="*/ 5949261 w 6128435"/>
              <a:gd name="connsiteY95" fmla="*/ 4449185 h 6858000"/>
              <a:gd name="connsiteX96" fmla="*/ 5957504 w 6128435"/>
              <a:gd name="connsiteY96" fmla="*/ 4465911 h 6858000"/>
              <a:gd name="connsiteX97" fmla="*/ 5964689 w 6128435"/>
              <a:gd name="connsiteY97" fmla="*/ 4468532 h 6858000"/>
              <a:gd name="connsiteX98" fmla="*/ 5967062 w 6128435"/>
              <a:gd name="connsiteY98" fmla="*/ 4479923 h 6858000"/>
              <a:gd name="connsiteX99" fmla="*/ 5968960 w 6128435"/>
              <a:gd name="connsiteY99" fmla="*/ 4482655 h 6858000"/>
              <a:gd name="connsiteX100" fmla="*/ 5978567 w 6128435"/>
              <a:gd name="connsiteY100" fmla="*/ 4498605 h 6858000"/>
              <a:gd name="connsiteX101" fmla="*/ 5980106 w 6128435"/>
              <a:gd name="connsiteY101" fmla="*/ 4585087 h 6858000"/>
              <a:gd name="connsiteX102" fmla="*/ 5998138 w 6128435"/>
              <a:gd name="connsiteY102" fmla="*/ 4697518 h 6858000"/>
              <a:gd name="connsiteX103" fmla="*/ 6013516 w 6128435"/>
              <a:gd name="connsiteY103" fmla="*/ 4786619 h 6858000"/>
              <a:gd name="connsiteX104" fmla="*/ 6025404 w 6128435"/>
              <a:gd name="connsiteY104" fmla="*/ 4858148 h 6858000"/>
              <a:gd name="connsiteX105" fmla="*/ 6007749 w 6128435"/>
              <a:gd name="connsiteY105" fmla="*/ 4964715 h 6858000"/>
              <a:gd name="connsiteX106" fmla="*/ 6005269 w 6128435"/>
              <a:gd name="connsiteY106" fmla="*/ 5150567 h 6858000"/>
              <a:gd name="connsiteX107" fmla="*/ 6001127 w 6128435"/>
              <a:gd name="connsiteY107" fmla="*/ 5164609 h 6858000"/>
              <a:gd name="connsiteX108" fmla="*/ 5996647 w 6128435"/>
              <a:gd name="connsiteY108" fmla="*/ 5185640 h 6858000"/>
              <a:gd name="connsiteX109" fmla="*/ 5998514 w 6128435"/>
              <a:gd name="connsiteY109" fmla="*/ 5189673 h 6858000"/>
              <a:gd name="connsiteX110" fmla="*/ 5995970 w 6128435"/>
              <a:gd name="connsiteY110" fmla="*/ 5221547 h 6858000"/>
              <a:gd name="connsiteX111" fmla="*/ 5997218 w 6128435"/>
              <a:gd name="connsiteY111" fmla="*/ 5222031 h 6858000"/>
              <a:gd name="connsiteX112" fmla="*/ 6002116 w 6128435"/>
              <a:gd name="connsiteY112" fmla="*/ 5231223 h 6858000"/>
              <a:gd name="connsiteX113" fmla="*/ 6008541 w 6128435"/>
              <a:gd name="connsiteY113" fmla="*/ 5248680 h 6858000"/>
              <a:gd name="connsiteX114" fmla="*/ 6039260 w 6128435"/>
              <a:gd name="connsiteY114" fmla="*/ 5289518 h 6858000"/>
              <a:gd name="connsiteX115" fmla="*/ 6036748 w 6128435"/>
              <a:gd name="connsiteY115" fmla="*/ 5322752 h 6858000"/>
              <a:gd name="connsiteX116" fmla="*/ 6036943 w 6128435"/>
              <a:gd name="connsiteY116" fmla="*/ 5329480 h 6858000"/>
              <a:gd name="connsiteX117" fmla="*/ 6037236 w 6128435"/>
              <a:gd name="connsiteY117" fmla="*/ 5329634 h 6858000"/>
              <a:gd name="connsiteX118" fmla="*/ 6038019 w 6128435"/>
              <a:gd name="connsiteY118" fmla="*/ 5336764 h 6858000"/>
              <a:gd name="connsiteX119" fmla="*/ 6037298 w 6128435"/>
              <a:gd name="connsiteY119" fmla="*/ 5341753 h 6858000"/>
              <a:gd name="connsiteX120" fmla="*/ 6037677 w 6128435"/>
              <a:gd name="connsiteY120" fmla="*/ 5354807 h 6858000"/>
              <a:gd name="connsiteX121" fmla="*/ 6039728 w 6128435"/>
              <a:gd name="connsiteY121" fmla="*/ 5359416 h 6858000"/>
              <a:gd name="connsiteX122" fmla="*/ 6043311 w 6128435"/>
              <a:gd name="connsiteY122" fmla="*/ 5361407 h 6858000"/>
              <a:gd name="connsiteX123" fmla="*/ 6042954 w 6128435"/>
              <a:gd name="connsiteY123" fmla="*/ 5362576 h 6858000"/>
              <a:gd name="connsiteX124" fmla="*/ 6053435 w 6128435"/>
              <a:gd name="connsiteY124" fmla="*/ 5387547 h 6858000"/>
              <a:gd name="connsiteX125" fmla="*/ 6065933 w 6128435"/>
              <a:gd name="connsiteY125" fmla="*/ 5443002 h 6858000"/>
              <a:gd name="connsiteX126" fmla="*/ 6068640 w 6128435"/>
              <a:gd name="connsiteY126" fmla="*/ 5474503 h 6858000"/>
              <a:gd name="connsiteX127" fmla="*/ 6080922 w 6128435"/>
              <a:gd name="connsiteY127" fmla="*/ 5561070 h 6858000"/>
              <a:gd name="connsiteX128" fmla="*/ 6096949 w 6128435"/>
              <a:gd name="connsiteY128" fmla="*/ 5648179 h 6858000"/>
              <a:gd name="connsiteX129" fmla="*/ 6125703 w 6128435"/>
              <a:gd name="connsiteY129" fmla="*/ 5692894 h 6858000"/>
              <a:gd name="connsiteX130" fmla="*/ 6126670 w 6128435"/>
              <a:gd name="connsiteY130" fmla="*/ 5697882 h 6858000"/>
              <a:gd name="connsiteX131" fmla="*/ 6124061 w 6128435"/>
              <a:gd name="connsiteY131" fmla="*/ 5710294 h 6858000"/>
              <a:gd name="connsiteX132" fmla="*/ 6122213 w 6128435"/>
              <a:gd name="connsiteY132" fmla="*/ 5714762 h 6858000"/>
              <a:gd name="connsiteX133" fmla="*/ 6121353 w 6128435"/>
              <a:gd name="connsiteY133" fmla="*/ 5721725 h 6858000"/>
              <a:gd name="connsiteX134" fmla="*/ 6121607 w 6128435"/>
              <a:gd name="connsiteY134" fmla="*/ 5721959 h 6858000"/>
              <a:gd name="connsiteX135" fmla="*/ 6120262 w 6128435"/>
              <a:gd name="connsiteY135" fmla="*/ 5728358 h 6858000"/>
              <a:gd name="connsiteX136" fmla="*/ 6110194 w 6128435"/>
              <a:gd name="connsiteY136" fmla="*/ 5758853 h 6858000"/>
              <a:gd name="connsiteX137" fmla="*/ 6127519 w 6128435"/>
              <a:gd name="connsiteY137" fmla="*/ 5865775 h 6858000"/>
              <a:gd name="connsiteX138" fmla="*/ 6128435 w 6128435"/>
              <a:gd name="connsiteY138" fmla="*/ 5870164 h 6858000"/>
              <a:gd name="connsiteX139" fmla="*/ 6119217 w 6128435"/>
              <a:gd name="connsiteY139" fmla="*/ 5888542 h 6858000"/>
              <a:gd name="connsiteX140" fmla="*/ 6115966 w 6128435"/>
              <a:gd name="connsiteY140" fmla="*/ 5898387 h 6858000"/>
              <a:gd name="connsiteX141" fmla="*/ 6111924 w 6128435"/>
              <a:gd name="connsiteY141" fmla="*/ 5900444 h 6858000"/>
              <a:gd name="connsiteX142" fmla="*/ 6108716 w 6128435"/>
              <a:gd name="connsiteY142" fmla="*/ 5915345 h 6858000"/>
              <a:gd name="connsiteX143" fmla="*/ 6109524 w 6128435"/>
              <a:gd name="connsiteY143" fmla="*/ 5917328 h 6858000"/>
              <a:gd name="connsiteX144" fmla="*/ 6102493 w 6128435"/>
              <a:gd name="connsiteY144" fmla="*/ 5928602 h 6858000"/>
              <a:gd name="connsiteX145" fmla="*/ 6056863 w 6128435"/>
              <a:gd name="connsiteY145" fmla="*/ 6000643 h 6858000"/>
              <a:gd name="connsiteX146" fmla="*/ 6045436 w 6128435"/>
              <a:gd name="connsiteY146" fmla="*/ 6124480 h 6858000"/>
              <a:gd name="connsiteX147" fmla="*/ 6030489 w 6128435"/>
              <a:gd name="connsiteY147" fmla="*/ 6317666 h 6858000"/>
              <a:gd name="connsiteX148" fmla="*/ 6007492 w 6128435"/>
              <a:gd name="connsiteY148" fmla="*/ 6440818 h 6858000"/>
              <a:gd name="connsiteX149" fmla="*/ 6009467 w 6128435"/>
              <a:gd name="connsiteY149" fmla="*/ 6487076 h 6858000"/>
              <a:gd name="connsiteX150" fmla="*/ 5995064 w 6128435"/>
              <a:gd name="connsiteY150" fmla="*/ 6540791 h 6858000"/>
              <a:gd name="connsiteX151" fmla="*/ 5996309 w 6128435"/>
              <a:gd name="connsiteY151" fmla="*/ 6543961 h 6858000"/>
              <a:gd name="connsiteX152" fmla="*/ 5996048 w 6128435"/>
              <a:gd name="connsiteY152" fmla="*/ 6555444 h 6858000"/>
              <a:gd name="connsiteX153" fmla="*/ 6002524 w 6128435"/>
              <a:gd name="connsiteY153" fmla="*/ 6560188 h 6858000"/>
              <a:gd name="connsiteX154" fmla="*/ 6006823 w 6128435"/>
              <a:gd name="connsiteY154" fmla="*/ 6578546 h 6858000"/>
              <a:gd name="connsiteX155" fmla="*/ 6004510 w 6128435"/>
              <a:gd name="connsiteY155" fmla="*/ 6599256 h 6858000"/>
              <a:gd name="connsiteX156" fmla="*/ 5986207 w 6128435"/>
              <a:gd name="connsiteY156" fmla="*/ 6695855 h 6858000"/>
              <a:gd name="connsiteX157" fmla="*/ 5979428 w 6128435"/>
              <a:gd name="connsiteY157" fmla="*/ 6754678 h 6858000"/>
              <a:gd name="connsiteX158" fmla="*/ 5983398 w 6128435"/>
              <a:gd name="connsiteY158" fmla="*/ 6778641 h 6858000"/>
              <a:gd name="connsiteX159" fmla="*/ 5984543 w 6128435"/>
              <a:gd name="connsiteY159" fmla="*/ 6811016 h 6858000"/>
              <a:gd name="connsiteX160" fmla="*/ 5981802 w 6128435"/>
              <a:gd name="connsiteY160" fmla="*/ 6838578 h 6858000"/>
              <a:gd name="connsiteX161" fmla="*/ 5979671 w 6128435"/>
              <a:gd name="connsiteY161" fmla="*/ 6858000 h 6858000"/>
              <a:gd name="connsiteX162" fmla="*/ 0 w 6128435"/>
              <a:gd name="connsiteY162" fmla="*/ 6858000 h 6858000"/>
              <a:gd name="connsiteX163" fmla="*/ 0 w 6128435"/>
              <a:gd name="connsiteY16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47111 w 6128435"/>
              <a:gd name="connsiteY35" fmla="*/ 2269679 h 6858000"/>
              <a:gd name="connsiteX36" fmla="*/ 5279312 w 6128435"/>
              <a:gd name="connsiteY36" fmla="*/ 2302757 h 6858000"/>
              <a:gd name="connsiteX37" fmla="*/ 5293877 w 6128435"/>
              <a:gd name="connsiteY37" fmla="*/ 2368649 h 6858000"/>
              <a:gd name="connsiteX38" fmla="*/ 5311338 w 6128435"/>
              <a:gd name="connsiteY38" fmla="*/ 2404034 h 6858000"/>
              <a:gd name="connsiteX39" fmla="*/ 5338366 w 6128435"/>
              <a:gd name="connsiteY39" fmla="*/ 2465052 h 6858000"/>
              <a:gd name="connsiteX40" fmla="*/ 5371263 w 6128435"/>
              <a:gd name="connsiteY40" fmla="*/ 2586413 h 6858000"/>
              <a:gd name="connsiteX41" fmla="*/ 5407503 w 6128435"/>
              <a:gd name="connsiteY41" fmla="*/ 2786290 h 6858000"/>
              <a:gd name="connsiteX42" fmla="*/ 5407356 w 6128435"/>
              <a:gd name="connsiteY42" fmla="*/ 2787545 h 6858000"/>
              <a:gd name="connsiteX43" fmla="*/ 5411130 w 6128435"/>
              <a:gd name="connsiteY43" fmla="*/ 2788640 h 6858000"/>
              <a:gd name="connsiteX44" fmla="*/ 5416439 w 6128435"/>
              <a:gd name="connsiteY44" fmla="*/ 2805666 h 6858000"/>
              <a:gd name="connsiteX45" fmla="*/ 5416589 w 6128435"/>
              <a:gd name="connsiteY45" fmla="*/ 2810822 h 6858000"/>
              <a:gd name="connsiteX46" fmla="*/ 5418542 w 6128435"/>
              <a:gd name="connsiteY46" fmla="*/ 2817745 h 6858000"/>
              <a:gd name="connsiteX47" fmla="*/ 5418847 w 6128435"/>
              <a:gd name="connsiteY47" fmla="*/ 2817825 h 6858000"/>
              <a:gd name="connsiteX48" fmla="*/ 5457023 w 6128435"/>
              <a:gd name="connsiteY48" fmla="*/ 2858292 h 6858000"/>
              <a:gd name="connsiteX49" fmla="*/ 5479298 w 6128435"/>
              <a:gd name="connsiteY49" fmla="*/ 2947791 h 6858000"/>
              <a:gd name="connsiteX50" fmla="*/ 5481770 w 6128435"/>
              <a:gd name="connsiteY50" fmla="*/ 2951352 h 6858000"/>
              <a:gd name="connsiteX51" fmla="*/ 5482045 w 6128435"/>
              <a:gd name="connsiteY51" fmla="*/ 2984371 h 6858000"/>
              <a:gd name="connsiteX52" fmla="*/ 5482415 w 6128435"/>
              <a:gd name="connsiteY52" fmla="*/ 3004079 h 6858000"/>
              <a:gd name="connsiteX53" fmla="*/ 5483865 w 6128435"/>
              <a:gd name="connsiteY53" fmla="*/ 3005467 h 6858000"/>
              <a:gd name="connsiteX54" fmla="*/ 5482236 w 6128435"/>
              <a:gd name="connsiteY54" fmla="*/ 3019791 h 6858000"/>
              <a:gd name="connsiteX55" fmla="*/ 5481505 w 6128435"/>
              <a:gd name="connsiteY55" fmla="*/ 3095286 h 6858000"/>
              <a:gd name="connsiteX56" fmla="*/ 5477595 w 6128435"/>
              <a:gd name="connsiteY56" fmla="*/ 3250534 h 6858000"/>
              <a:gd name="connsiteX57" fmla="*/ 5532836 w 6128435"/>
              <a:gd name="connsiteY57" fmla="*/ 3353840 h 6858000"/>
              <a:gd name="connsiteX58" fmla="*/ 5561229 w 6128435"/>
              <a:gd name="connsiteY58" fmla="*/ 3395784 h 6858000"/>
              <a:gd name="connsiteX59" fmla="*/ 5589758 w 6128435"/>
              <a:gd name="connsiteY59" fmla="*/ 3506453 h 6858000"/>
              <a:gd name="connsiteX60" fmla="*/ 5596144 w 6128435"/>
              <a:gd name="connsiteY60" fmla="*/ 3534624 h 6858000"/>
              <a:gd name="connsiteX61" fmla="*/ 5597750 w 6128435"/>
              <a:gd name="connsiteY61" fmla="*/ 3534129 h 6858000"/>
              <a:gd name="connsiteX62" fmla="*/ 5599700 w 6128435"/>
              <a:gd name="connsiteY62" fmla="*/ 3547221 h 6858000"/>
              <a:gd name="connsiteX63" fmla="*/ 5615031 w 6128435"/>
              <a:gd name="connsiteY63" fmla="*/ 3557482 h 6858000"/>
              <a:gd name="connsiteX64" fmla="*/ 5618377 w 6128435"/>
              <a:gd name="connsiteY64" fmla="*/ 3588431 h 6858000"/>
              <a:gd name="connsiteX65" fmla="*/ 5612155 w 6128435"/>
              <a:gd name="connsiteY65" fmla="*/ 3589869 h 6858000"/>
              <a:gd name="connsiteX66" fmla="*/ 5620843 w 6128435"/>
              <a:gd name="connsiteY66" fmla="*/ 3606745 h 6858000"/>
              <a:gd name="connsiteX67" fmla="*/ 5655472 w 6128435"/>
              <a:gd name="connsiteY67" fmla="*/ 3678877 h 6858000"/>
              <a:gd name="connsiteX68" fmla="*/ 5680448 w 6128435"/>
              <a:gd name="connsiteY68" fmla="*/ 3717760 h 6858000"/>
              <a:gd name="connsiteX69" fmla="*/ 5683015 w 6128435"/>
              <a:gd name="connsiteY69" fmla="*/ 3762025 h 6858000"/>
              <a:gd name="connsiteX70" fmla="*/ 5696643 w 6128435"/>
              <a:gd name="connsiteY70" fmla="*/ 3773888 h 6858000"/>
              <a:gd name="connsiteX71" fmla="*/ 5699203 w 6128435"/>
              <a:gd name="connsiteY71" fmla="*/ 3775823 h 6858000"/>
              <a:gd name="connsiteX72" fmla="*/ 5704824 w 6128435"/>
              <a:gd name="connsiteY72" fmla="*/ 3785966 h 6858000"/>
              <a:gd name="connsiteX73" fmla="*/ 5712204 w 6128435"/>
              <a:gd name="connsiteY73" fmla="*/ 3785830 h 6858000"/>
              <a:gd name="connsiteX74" fmla="*/ 5724816 w 6128435"/>
              <a:gd name="connsiteY74" fmla="*/ 3798949 h 6858000"/>
              <a:gd name="connsiteX75" fmla="*/ 5733539 w 6128435"/>
              <a:gd name="connsiteY75" fmla="*/ 3818457 h 6858000"/>
              <a:gd name="connsiteX76" fmla="*/ 5768491 w 6128435"/>
              <a:gd name="connsiteY76" fmla="*/ 3914399 h 6858000"/>
              <a:gd name="connsiteX77" fmla="*/ 5793123 w 6128435"/>
              <a:gd name="connsiteY77" fmla="*/ 3969952 h 6858000"/>
              <a:gd name="connsiteX78" fmla="*/ 5808321 w 6128435"/>
              <a:gd name="connsiteY78" fmla="*/ 3988153 h 6858000"/>
              <a:gd name="connsiteX79" fmla="*/ 5825621 w 6128435"/>
              <a:gd name="connsiteY79" fmla="*/ 4015525 h 6858000"/>
              <a:gd name="connsiteX80" fmla="*/ 5860672 w 6128435"/>
              <a:gd name="connsiteY80" fmla="*/ 4061579 h 6858000"/>
              <a:gd name="connsiteX81" fmla="*/ 5872173 w 6128435"/>
              <a:gd name="connsiteY81" fmla="*/ 4088497 h 6858000"/>
              <a:gd name="connsiteX82" fmla="*/ 5883705 w 6128435"/>
              <a:gd name="connsiteY82" fmla="*/ 4101899 h 6858000"/>
              <a:gd name="connsiteX83" fmla="*/ 5885314 w 6128435"/>
              <a:gd name="connsiteY83" fmla="*/ 4108387 h 6858000"/>
              <a:gd name="connsiteX84" fmla="*/ 5894095 w 6128435"/>
              <a:gd name="connsiteY84" fmla="*/ 4128857 h 6858000"/>
              <a:gd name="connsiteX85" fmla="*/ 5898339 w 6128435"/>
              <a:gd name="connsiteY85" fmla="*/ 4140800 h 6858000"/>
              <a:gd name="connsiteX86" fmla="*/ 5899734 w 6128435"/>
              <a:gd name="connsiteY86" fmla="*/ 4145632 h 6858000"/>
              <a:gd name="connsiteX87" fmla="*/ 5903513 w 6128435"/>
              <a:gd name="connsiteY87" fmla="*/ 4187661 h 6858000"/>
              <a:gd name="connsiteX88" fmla="*/ 5917114 w 6128435"/>
              <a:gd name="connsiteY88" fmla="*/ 4213096 h 6858000"/>
              <a:gd name="connsiteX89" fmla="*/ 5921153 w 6128435"/>
              <a:gd name="connsiteY89" fmla="*/ 4236222 h 6858000"/>
              <a:gd name="connsiteX90" fmla="*/ 5924233 w 6128435"/>
              <a:gd name="connsiteY90" fmla="*/ 4242060 h 6858000"/>
              <a:gd name="connsiteX91" fmla="*/ 5928910 w 6128435"/>
              <a:gd name="connsiteY91" fmla="*/ 4300973 h 6858000"/>
              <a:gd name="connsiteX92" fmla="*/ 5939320 w 6128435"/>
              <a:gd name="connsiteY92" fmla="*/ 4340435 h 6858000"/>
              <a:gd name="connsiteX93" fmla="*/ 5946705 w 6128435"/>
              <a:gd name="connsiteY93" fmla="*/ 4428051 h 6858000"/>
              <a:gd name="connsiteX94" fmla="*/ 5949261 w 6128435"/>
              <a:gd name="connsiteY94" fmla="*/ 4449185 h 6858000"/>
              <a:gd name="connsiteX95" fmla="*/ 5957504 w 6128435"/>
              <a:gd name="connsiteY95" fmla="*/ 4465911 h 6858000"/>
              <a:gd name="connsiteX96" fmla="*/ 5964689 w 6128435"/>
              <a:gd name="connsiteY96" fmla="*/ 4468532 h 6858000"/>
              <a:gd name="connsiteX97" fmla="*/ 5967062 w 6128435"/>
              <a:gd name="connsiteY97" fmla="*/ 4479923 h 6858000"/>
              <a:gd name="connsiteX98" fmla="*/ 5968960 w 6128435"/>
              <a:gd name="connsiteY98" fmla="*/ 4482655 h 6858000"/>
              <a:gd name="connsiteX99" fmla="*/ 5978567 w 6128435"/>
              <a:gd name="connsiteY99" fmla="*/ 4498605 h 6858000"/>
              <a:gd name="connsiteX100" fmla="*/ 5980106 w 6128435"/>
              <a:gd name="connsiteY100" fmla="*/ 4585087 h 6858000"/>
              <a:gd name="connsiteX101" fmla="*/ 5998138 w 6128435"/>
              <a:gd name="connsiteY101" fmla="*/ 4697518 h 6858000"/>
              <a:gd name="connsiteX102" fmla="*/ 6013516 w 6128435"/>
              <a:gd name="connsiteY102" fmla="*/ 4786619 h 6858000"/>
              <a:gd name="connsiteX103" fmla="*/ 6025404 w 6128435"/>
              <a:gd name="connsiteY103" fmla="*/ 4858148 h 6858000"/>
              <a:gd name="connsiteX104" fmla="*/ 6007749 w 6128435"/>
              <a:gd name="connsiteY104" fmla="*/ 4964715 h 6858000"/>
              <a:gd name="connsiteX105" fmla="*/ 6005269 w 6128435"/>
              <a:gd name="connsiteY105" fmla="*/ 5150567 h 6858000"/>
              <a:gd name="connsiteX106" fmla="*/ 6001127 w 6128435"/>
              <a:gd name="connsiteY106" fmla="*/ 5164609 h 6858000"/>
              <a:gd name="connsiteX107" fmla="*/ 5996647 w 6128435"/>
              <a:gd name="connsiteY107" fmla="*/ 5185640 h 6858000"/>
              <a:gd name="connsiteX108" fmla="*/ 5998514 w 6128435"/>
              <a:gd name="connsiteY108" fmla="*/ 5189673 h 6858000"/>
              <a:gd name="connsiteX109" fmla="*/ 5995970 w 6128435"/>
              <a:gd name="connsiteY109" fmla="*/ 5221547 h 6858000"/>
              <a:gd name="connsiteX110" fmla="*/ 5997218 w 6128435"/>
              <a:gd name="connsiteY110" fmla="*/ 5222031 h 6858000"/>
              <a:gd name="connsiteX111" fmla="*/ 6002116 w 6128435"/>
              <a:gd name="connsiteY111" fmla="*/ 5231223 h 6858000"/>
              <a:gd name="connsiteX112" fmla="*/ 6008541 w 6128435"/>
              <a:gd name="connsiteY112" fmla="*/ 5248680 h 6858000"/>
              <a:gd name="connsiteX113" fmla="*/ 6039260 w 6128435"/>
              <a:gd name="connsiteY113" fmla="*/ 5289518 h 6858000"/>
              <a:gd name="connsiteX114" fmla="*/ 6036748 w 6128435"/>
              <a:gd name="connsiteY114" fmla="*/ 5322752 h 6858000"/>
              <a:gd name="connsiteX115" fmla="*/ 6036943 w 6128435"/>
              <a:gd name="connsiteY115" fmla="*/ 5329480 h 6858000"/>
              <a:gd name="connsiteX116" fmla="*/ 6037236 w 6128435"/>
              <a:gd name="connsiteY116" fmla="*/ 5329634 h 6858000"/>
              <a:gd name="connsiteX117" fmla="*/ 6038019 w 6128435"/>
              <a:gd name="connsiteY117" fmla="*/ 5336764 h 6858000"/>
              <a:gd name="connsiteX118" fmla="*/ 6037298 w 6128435"/>
              <a:gd name="connsiteY118" fmla="*/ 5341753 h 6858000"/>
              <a:gd name="connsiteX119" fmla="*/ 6037677 w 6128435"/>
              <a:gd name="connsiteY119" fmla="*/ 5354807 h 6858000"/>
              <a:gd name="connsiteX120" fmla="*/ 6039728 w 6128435"/>
              <a:gd name="connsiteY120" fmla="*/ 5359416 h 6858000"/>
              <a:gd name="connsiteX121" fmla="*/ 6043311 w 6128435"/>
              <a:gd name="connsiteY121" fmla="*/ 5361407 h 6858000"/>
              <a:gd name="connsiteX122" fmla="*/ 6042954 w 6128435"/>
              <a:gd name="connsiteY122" fmla="*/ 5362576 h 6858000"/>
              <a:gd name="connsiteX123" fmla="*/ 6053435 w 6128435"/>
              <a:gd name="connsiteY123" fmla="*/ 5387547 h 6858000"/>
              <a:gd name="connsiteX124" fmla="*/ 6065933 w 6128435"/>
              <a:gd name="connsiteY124" fmla="*/ 5443002 h 6858000"/>
              <a:gd name="connsiteX125" fmla="*/ 6068640 w 6128435"/>
              <a:gd name="connsiteY125" fmla="*/ 5474503 h 6858000"/>
              <a:gd name="connsiteX126" fmla="*/ 6080922 w 6128435"/>
              <a:gd name="connsiteY126" fmla="*/ 5561070 h 6858000"/>
              <a:gd name="connsiteX127" fmla="*/ 6096949 w 6128435"/>
              <a:gd name="connsiteY127" fmla="*/ 5648179 h 6858000"/>
              <a:gd name="connsiteX128" fmla="*/ 6125703 w 6128435"/>
              <a:gd name="connsiteY128" fmla="*/ 5692894 h 6858000"/>
              <a:gd name="connsiteX129" fmla="*/ 6126670 w 6128435"/>
              <a:gd name="connsiteY129" fmla="*/ 5697882 h 6858000"/>
              <a:gd name="connsiteX130" fmla="*/ 6124061 w 6128435"/>
              <a:gd name="connsiteY130" fmla="*/ 5710294 h 6858000"/>
              <a:gd name="connsiteX131" fmla="*/ 6122213 w 6128435"/>
              <a:gd name="connsiteY131" fmla="*/ 5714762 h 6858000"/>
              <a:gd name="connsiteX132" fmla="*/ 6121353 w 6128435"/>
              <a:gd name="connsiteY132" fmla="*/ 5721725 h 6858000"/>
              <a:gd name="connsiteX133" fmla="*/ 6121607 w 6128435"/>
              <a:gd name="connsiteY133" fmla="*/ 5721959 h 6858000"/>
              <a:gd name="connsiteX134" fmla="*/ 6120262 w 6128435"/>
              <a:gd name="connsiteY134" fmla="*/ 5728358 h 6858000"/>
              <a:gd name="connsiteX135" fmla="*/ 6110194 w 6128435"/>
              <a:gd name="connsiteY135" fmla="*/ 5758853 h 6858000"/>
              <a:gd name="connsiteX136" fmla="*/ 6127519 w 6128435"/>
              <a:gd name="connsiteY136" fmla="*/ 5865775 h 6858000"/>
              <a:gd name="connsiteX137" fmla="*/ 6128435 w 6128435"/>
              <a:gd name="connsiteY137" fmla="*/ 5870164 h 6858000"/>
              <a:gd name="connsiteX138" fmla="*/ 6119217 w 6128435"/>
              <a:gd name="connsiteY138" fmla="*/ 5888542 h 6858000"/>
              <a:gd name="connsiteX139" fmla="*/ 6115966 w 6128435"/>
              <a:gd name="connsiteY139" fmla="*/ 5898387 h 6858000"/>
              <a:gd name="connsiteX140" fmla="*/ 6111924 w 6128435"/>
              <a:gd name="connsiteY140" fmla="*/ 5900444 h 6858000"/>
              <a:gd name="connsiteX141" fmla="*/ 6108716 w 6128435"/>
              <a:gd name="connsiteY141" fmla="*/ 5915345 h 6858000"/>
              <a:gd name="connsiteX142" fmla="*/ 6109524 w 6128435"/>
              <a:gd name="connsiteY142" fmla="*/ 5917328 h 6858000"/>
              <a:gd name="connsiteX143" fmla="*/ 6102493 w 6128435"/>
              <a:gd name="connsiteY143" fmla="*/ 5928602 h 6858000"/>
              <a:gd name="connsiteX144" fmla="*/ 6056863 w 6128435"/>
              <a:gd name="connsiteY144" fmla="*/ 6000643 h 6858000"/>
              <a:gd name="connsiteX145" fmla="*/ 6045436 w 6128435"/>
              <a:gd name="connsiteY145" fmla="*/ 6124480 h 6858000"/>
              <a:gd name="connsiteX146" fmla="*/ 6030489 w 6128435"/>
              <a:gd name="connsiteY146" fmla="*/ 6317666 h 6858000"/>
              <a:gd name="connsiteX147" fmla="*/ 6007492 w 6128435"/>
              <a:gd name="connsiteY147" fmla="*/ 6440818 h 6858000"/>
              <a:gd name="connsiteX148" fmla="*/ 6009467 w 6128435"/>
              <a:gd name="connsiteY148" fmla="*/ 6487076 h 6858000"/>
              <a:gd name="connsiteX149" fmla="*/ 5995064 w 6128435"/>
              <a:gd name="connsiteY149" fmla="*/ 6540791 h 6858000"/>
              <a:gd name="connsiteX150" fmla="*/ 5996309 w 6128435"/>
              <a:gd name="connsiteY150" fmla="*/ 6543961 h 6858000"/>
              <a:gd name="connsiteX151" fmla="*/ 5996048 w 6128435"/>
              <a:gd name="connsiteY151" fmla="*/ 6555444 h 6858000"/>
              <a:gd name="connsiteX152" fmla="*/ 6002524 w 6128435"/>
              <a:gd name="connsiteY152" fmla="*/ 6560188 h 6858000"/>
              <a:gd name="connsiteX153" fmla="*/ 6006823 w 6128435"/>
              <a:gd name="connsiteY153" fmla="*/ 6578546 h 6858000"/>
              <a:gd name="connsiteX154" fmla="*/ 6004510 w 6128435"/>
              <a:gd name="connsiteY154" fmla="*/ 6599256 h 6858000"/>
              <a:gd name="connsiteX155" fmla="*/ 5986207 w 6128435"/>
              <a:gd name="connsiteY155" fmla="*/ 6695855 h 6858000"/>
              <a:gd name="connsiteX156" fmla="*/ 5979428 w 6128435"/>
              <a:gd name="connsiteY156" fmla="*/ 6754678 h 6858000"/>
              <a:gd name="connsiteX157" fmla="*/ 5983398 w 6128435"/>
              <a:gd name="connsiteY157" fmla="*/ 6778641 h 6858000"/>
              <a:gd name="connsiteX158" fmla="*/ 5984543 w 6128435"/>
              <a:gd name="connsiteY158" fmla="*/ 6811016 h 6858000"/>
              <a:gd name="connsiteX159" fmla="*/ 5981802 w 6128435"/>
              <a:gd name="connsiteY159" fmla="*/ 6838578 h 6858000"/>
              <a:gd name="connsiteX160" fmla="*/ 5979671 w 6128435"/>
              <a:gd name="connsiteY160" fmla="*/ 6858000 h 6858000"/>
              <a:gd name="connsiteX161" fmla="*/ 0 w 6128435"/>
              <a:gd name="connsiteY161" fmla="*/ 6858000 h 6858000"/>
              <a:gd name="connsiteX162" fmla="*/ 0 w 6128435"/>
              <a:gd name="connsiteY16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47111 w 6128435"/>
              <a:gd name="connsiteY35" fmla="*/ 2269679 h 6858000"/>
              <a:gd name="connsiteX36" fmla="*/ 5279312 w 6128435"/>
              <a:gd name="connsiteY36" fmla="*/ 2302757 h 6858000"/>
              <a:gd name="connsiteX37" fmla="*/ 5293877 w 6128435"/>
              <a:gd name="connsiteY37" fmla="*/ 2368649 h 6858000"/>
              <a:gd name="connsiteX38" fmla="*/ 5311338 w 6128435"/>
              <a:gd name="connsiteY38" fmla="*/ 2404034 h 6858000"/>
              <a:gd name="connsiteX39" fmla="*/ 5338366 w 6128435"/>
              <a:gd name="connsiteY39" fmla="*/ 2465052 h 6858000"/>
              <a:gd name="connsiteX40" fmla="*/ 5371263 w 6128435"/>
              <a:gd name="connsiteY40" fmla="*/ 2586413 h 6858000"/>
              <a:gd name="connsiteX41" fmla="*/ 5407503 w 6128435"/>
              <a:gd name="connsiteY41" fmla="*/ 2786290 h 6858000"/>
              <a:gd name="connsiteX42" fmla="*/ 5407356 w 6128435"/>
              <a:gd name="connsiteY42" fmla="*/ 2787545 h 6858000"/>
              <a:gd name="connsiteX43" fmla="*/ 5411130 w 6128435"/>
              <a:gd name="connsiteY43" fmla="*/ 2788640 h 6858000"/>
              <a:gd name="connsiteX44" fmla="*/ 5416439 w 6128435"/>
              <a:gd name="connsiteY44" fmla="*/ 2805666 h 6858000"/>
              <a:gd name="connsiteX45" fmla="*/ 5416589 w 6128435"/>
              <a:gd name="connsiteY45" fmla="*/ 2810822 h 6858000"/>
              <a:gd name="connsiteX46" fmla="*/ 5418542 w 6128435"/>
              <a:gd name="connsiteY46" fmla="*/ 2817745 h 6858000"/>
              <a:gd name="connsiteX47" fmla="*/ 5418847 w 6128435"/>
              <a:gd name="connsiteY47" fmla="*/ 2817825 h 6858000"/>
              <a:gd name="connsiteX48" fmla="*/ 5457023 w 6128435"/>
              <a:gd name="connsiteY48" fmla="*/ 2858292 h 6858000"/>
              <a:gd name="connsiteX49" fmla="*/ 5479298 w 6128435"/>
              <a:gd name="connsiteY49" fmla="*/ 2947791 h 6858000"/>
              <a:gd name="connsiteX50" fmla="*/ 5481770 w 6128435"/>
              <a:gd name="connsiteY50" fmla="*/ 2951352 h 6858000"/>
              <a:gd name="connsiteX51" fmla="*/ 5482045 w 6128435"/>
              <a:gd name="connsiteY51" fmla="*/ 2984371 h 6858000"/>
              <a:gd name="connsiteX52" fmla="*/ 5482415 w 6128435"/>
              <a:gd name="connsiteY52" fmla="*/ 3004079 h 6858000"/>
              <a:gd name="connsiteX53" fmla="*/ 5483865 w 6128435"/>
              <a:gd name="connsiteY53" fmla="*/ 3005467 h 6858000"/>
              <a:gd name="connsiteX54" fmla="*/ 5482236 w 6128435"/>
              <a:gd name="connsiteY54" fmla="*/ 3019791 h 6858000"/>
              <a:gd name="connsiteX55" fmla="*/ 5481505 w 6128435"/>
              <a:gd name="connsiteY55" fmla="*/ 3095286 h 6858000"/>
              <a:gd name="connsiteX56" fmla="*/ 5477595 w 6128435"/>
              <a:gd name="connsiteY56" fmla="*/ 3250534 h 6858000"/>
              <a:gd name="connsiteX57" fmla="*/ 5532836 w 6128435"/>
              <a:gd name="connsiteY57" fmla="*/ 3353840 h 6858000"/>
              <a:gd name="connsiteX58" fmla="*/ 5561229 w 6128435"/>
              <a:gd name="connsiteY58" fmla="*/ 3395784 h 6858000"/>
              <a:gd name="connsiteX59" fmla="*/ 5589758 w 6128435"/>
              <a:gd name="connsiteY59" fmla="*/ 3506453 h 6858000"/>
              <a:gd name="connsiteX60" fmla="*/ 5596144 w 6128435"/>
              <a:gd name="connsiteY60" fmla="*/ 3534624 h 6858000"/>
              <a:gd name="connsiteX61" fmla="*/ 5597750 w 6128435"/>
              <a:gd name="connsiteY61" fmla="*/ 3534129 h 6858000"/>
              <a:gd name="connsiteX62" fmla="*/ 5599700 w 6128435"/>
              <a:gd name="connsiteY62" fmla="*/ 3547221 h 6858000"/>
              <a:gd name="connsiteX63" fmla="*/ 5615031 w 6128435"/>
              <a:gd name="connsiteY63" fmla="*/ 3557482 h 6858000"/>
              <a:gd name="connsiteX64" fmla="*/ 5618377 w 6128435"/>
              <a:gd name="connsiteY64" fmla="*/ 3588431 h 6858000"/>
              <a:gd name="connsiteX65" fmla="*/ 5612155 w 6128435"/>
              <a:gd name="connsiteY65" fmla="*/ 3589869 h 6858000"/>
              <a:gd name="connsiteX66" fmla="*/ 5620843 w 6128435"/>
              <a:gd name="connsiteY66" fmla="*/ 3606745 h 6858000"/>
              <a:gd name="connsiteX67" fmla="*/ 5655472 w 6128435"/>
              <a:gd name="connsiteY67" fmla="*/ 3678877 h 6858000"/>
              <a:gd name="connsiteX68" fmla="*/ 5680448 w 6128435"/>
              <a:gd name="connsiteY68" fmla="*/ 3717760 h 6858000"/>
              <a:gd name="connsiteX69" fmla="*/ 5683015 w 6128435"/>
              <a:gd name="connsiteY69" fmla="*/ 3762025 h 6858000"/>
              <a:gd name="connsiteX70" fmla="*/ 5696643 w 6128435"/>
              <a:gd name="connsiteY70" fmla="*/ 3773888 h 6858000"/>
              <a:gd name="connsiteX71" fmla="*/ 5699203 w 6128435"/>
              <a:gd name="connsiteY71" fmla="*/ 3775823 h 6858000"/>
              <a:gd name="connsiteX72" fmla="*/ 5704824 w 6128435"/>
              <a:gd name="connsiteY72" fmla="*/ 3785966 h 6858000"/>
              <a:gd name="connsiteX73" fmla="*/ 5712204 w 6128435"/>
              <a:gd name="connsiteY73" fmla="*/ 3785830 h 6858000"/>
              <a:gd name="connsiteX74" fmla="*/ 5724816 w 6128435"/>
              <a:gd name="connsiteY74" fmla="*/ 3798949 h 6858000"/>
              <a:gd name="connsiteX75" fmla="*/ 5733539 w 6128435"/>
              <a:gd name="connsiteY75" fmla="*/ 3818457 h 6858000"/>
              <a:gd name="connsiteX76" fmla="*/ 5768491 w 6128435"/>
              <a:gd name="connsiteY76" fmla="*/ 3914399 h 6858000"/>
              <a:gd name="connsiteX77" fmla="*/ 5793123 w 6128435"/>
              <a:gd name="connsiteY77" fmla="*/ 3969952 h 6858000"/>
              <a:gd name="connsiteX78" fmla="*/ 5808321 w 6128435"/>
              <a:gd name="connsiteY78" fmla="*/ 3988153 h 6858000"/>
              <a:gd name="connsiteX79" fmla="*/ 5825621 w 6128435"/>
              <a:gd name="connsiteY79" fmla="*/ 4015525 h 6858000"/>
              <a:gd name="connsiteX80" fmla="*/ 5860672 w 6128435"/>
              <a:gd name="connsiteY80" fmla="*/ 4061579 h 6858000"/>
              <a:gd name="connsiteX81" fmla="*/ 5872173 w 6128435"/>
              <a:gd name="connsiteY81" fmla="*/ 4088497 h 6858000"/>
              <a:gd name="connsiteX82" fmla="*/ 5883705 w 6128435"/>
              <a:gd name="connsiteY82" fmla="*/ 4101899 h 6858000"/>
              <a:gd name="connsiteX83" fmla="*/ 5885314 w 6128435"/>
              <a:gd name="connsiteY83" fmla="*/ 4108387 h 6858000"/>
              <a:gd name="connsiteX84" fmla="*/ 5894095 w 6128435"/>
              <a:gd name="connsiteY84" fmla="*/ 4128857 h 6858000"/>
              <a:gd name="connsiteX85" fmla="*/ 5898339 w 6128435"/>
              <a:gd name="connsiteY85" fmla="*/ 4140800 h 6858000"/>
              <a:gd name="connsiteX86" fmla="*/ 5899734 w 6128435"/>
              <a:gd name="connsiteY86" fmla="*/ 4145632 h 6858000"/>
              <a:gd name="connsiteX87" fmla="*/ 5903513 w 6128435"/>
              <a:gd name="connsiteY87" fmla="*/ 4187661 h 6858000"/>
              <a:gd name="connsiteX88" fmla="*/ 5917114 w 6128435"/>
              <a:gd name="connsiteY88" fmla="*/ 4213096 h 6858000"/>
              <a:gd name="connsiteX89" fmla="*/ 5921153 w 6128435"/>
              <a:gd name="connsiteY89" fmla="*/ 4236222 h 6858000"/>
              <a:gd name="connsiteX90" fmla="*/ 5924233 w 6128435"/>
              <a:gd name="connsiteY90" fmla="*/ 4242060 h 6858000"/>
              <a:gd name="connsiteX91" fmla="*/ 5928910 w 6128435"/>
              <a:gd name="connsiteY91" fmla="*/ 4300973 h 6858000"/>
              <a:gd name="connsiteX92" fmla="*/ 5939320 w 6128435"/>
              <a:gd name="connsiteY92" fmla="*/ 4340435 h 6858000"/>
              <a:gd name="connsiteX93" fmla="*/ 5946705 w 6128435"/>
              <a:gd name="connsiteY93" fmla="*/ 4428051 h 6858000"/>
              <a:gd name="connsiteX94" fmla="*/ 5949261 w 6128435"/>
              <a:gd name="connsiteY94" fmla="*/ 4449185 h 6858000"/>
              <a:gd name="connsiteX95" fmla="*/ 5957504 w 6128435"/>
              <a:gd name="connsiteY95" fmla="*/ 4465911 h 6858000"/>
              <a:gd name="connsiteX96" fmla="*/ 5964689 w 6128435"/>
              <a:gd name="connsiteY96" fmla="*/ 4468532 h 6858000"/>
              <a:gd name="connsiteX97" fmla="*/ 5967062 w 6128435"/>
              <a:gd name="connsiteY97" fmla="*/ 4479923 h 6858000"/>
              <a:gd name="connsiteX98" fmla="*/ 5968960 w 6128435"/>
              <a:gd name="connsiteY98" fmla="*/ 4482655 h 6858000"/>
              <a:gd name="connsiteX99" fmla="*/ 5978567 w 6128435"/>
              <a:gd name="connsiteY99" fmla="*/ 4498605 h 6858000"/>
              <a:gd name="connsiteX100" fmla="*/ 5980106 w 6128435"/>
              <a:gd name="connsiteY100" fmla="*/ 4585087 h 6858000"/>
              <a:gd name="connsiteX101" fmla="*/ 5998138 w 6128435"/>
              <a:gd name="connsiteY101" fmla="*/ 4697518 h 6858000"/>
              <a:gd name="connsiteX102" fmla="*/ 6013516 w 6128435"/>
              <a:gd name="connsiteY102" fmla="*/ 4786619 h 6858000"/>
              <a:gd name="connsiteX103" fmla="*/ 6025404 w 6128435"/>
              <a:gd name="connsiteY103" fmla="*/ 4858148 h 6858000"/>
              <a:gd name="connsiteX104" fmla="*/ 6007749 w 6128435"/>
              <a:gd name="connsiteY104" fmla="*/ 4964715 h 6858000"/>
              <a:gd name="connsiteX105" fmla="*/ 6005269 w 6128435"/>
              <a:gd name="connsiteY105" fmla="*/ 5150567 h 6858000"/>
              <a:gd name="connsiteX106" fmla="*/ 6001127 w 6128435"/>
              <a:gd name="connsiteY106" fmla="*/ 5164609 h 6858000"/>
              <a:gd name="connsiteX107" fmla="*/ 5996647 w 6128435"/>
              <a:gd name="connsiteY107" fmla="*/ 5185640 h 6858000"/>
              <a:gd name="connsiteX108" fmla="*/ 5998514 w 6128435"/>
              <a:gd name="connsiteY108" fmla="*/ 5189673 h 6858000"/>
              <a:gd name="connsiteX109" fmla="*/ 5995970 w 6128435"/>
              <a:gd name="connsiteY109" fmla="*/ 5221547 h 6858000"/>
              <a:gd name="connsiteX110" fmla="*/ 5997218 w 6128435"/>
              <a:gd name="connsiteY110" fmla="*/ 5222031 h 6858000"/>
              <a:gd name="connsiteX111" fmla="*/ 6002116 w 6128435"/>
              <a:gd name="connsiteY111" fmla="*/ 5231223 h 6858000"/>
              <a:gd name="connsiteX112" fmla="*/ 6008541 w 6128435"/>
              <a:gd name="connsiteY112" fmla="*/ 5248680 h 6858000"/>
              <a:gd name="connsiteX113" fmla="*/ 6039260 w 6128435"/>
              <a:gd name="connsiteY113" fmla="*/ 5289518 h 6858000"/>
              <a:gd name="connsiteX114" fmla="*/ 6036748 w 6128435"/>
              <a:gd name="connsiteY114" fmla="*/ 5322752 h 6858000"/>
              <a:gd name="connsiteX115" fmla="*/ 6036943 w 6128435"/>
              <a:gd name="connsiteY115" fmla="*/ 5329480 h 6858000"/>
              <a:gd name="connsiteX116" fmla="*/ 6037236 w 6128435"/>
              <a:gd name="connsiteY116" fmla="*/ 5329634 h 6858000"/>
              <a:gd name="connsiteX117" fmla="*/ 6038019 w 6128435"/>
              <a:gd name="connsiteY117" fmla="*/ 5336764 h 6858000"/>
              <a:gd name="connsiteX118" fmla="*/ 6037298 w 6128435"/>
              <a:gd name="connsiteY118" fmla="*/ 5341753 h 6858000"/>
              <a:gd name="connsiteX119" fmla="*/ 6037677 w 6128435"/>
              <a:gd name="connsiteY119" fmla="*/ 5354807 h 6858000"/>
              <a:gd name="connsiteX120" fmla="*/ 6039728 w 6128435"/>
              <a:gd name="connsiteY120" fmla="*/ 5359416 h 6858000"/>
              <a:gd name="connsiteX121" fmla="*/ 6043311 w 6128435"/>
              <a:gd name="connsiteY121" fmla="*/ 5361407 h 6858000"/>
              <a:gd name="connsiteX122" fmla="*/ 6042954 w 6128435"/>
              <a:gd name="connsiteY122" fmla="*/ 5362576 h 6858000"/>
              <a:gd name="connsiteX123" fmla="*/ 6053435 w 6128435"/>
              <a:gd name="connsiteY123" fmla="*/ 5387547 h 6858000"/>
              <a:gd name="connsiteX124" fmla="*/ 6065933 w 6128435"/>
              <a:gd name="connsiteY124" fmla="*/ 5443002 h 6858000"/>
              <a:gd name="connsiteX125" fmla="*/ 6068640 w 6128435"/>
              <a:gd name="connsiteY125" fmla="*/ 5474503 h 6858000"/>
              <a:gd name="connsiteX126" fmla="*/ 6080922 w 6128435"/>
              <a:gd name="connsiteY126" fmla="*/ 5561070 h 6858000"/>
              <a:gd name="connsiteX127" fmla="*/ 6096949 w 6128435"/>
              <a:gd name="connsiteY127" fmla="*/ 5648179 h 6858000"/>
              <a:gd name="connsiteX128" fmla="*/ 6125703 w 6128435"/>
              <a:gd name="connsiteY128" fmla="*/ 5692894 h 6858000"/>
              <a:gd name="connsiteX129" fmla="*/ 6126670 w 6128435"/>
              <a:gd name="connsiteY129" fmla="*/ 5697882 h 6858000"/>
              <a:gd name="connsiteX130" fmla="*/ 6124061 w 6128435"/>
              <a:gd name="connsiteY130" fmla="*/ 5710294 h 6858000"/>
              <a:gd name="connsiteX131" fmla="*/ 6122213 w 6128435"/>
              <a:gd name="connsiteY131" fmla="*/ 5714762 h 6858000"/>
              <a:gd name="connsiteX132" fmla="*/ 6121353 w 6128435"/>
              <a:gd name="connsiteY132" fmla="*/ 5721725 h 6858000"/>
              <a:gd name="connsiteX133" fmla="*/ 6121607 w 6128435"/>
              <a:gd name="connsiteY133" fmla="*/ 5721959 h 6858000"/>
              <a:gd name="connsiteX134" fmla="*/ 6120262 w 6128435"/>
              <a:gd name="connsiteY134" fmla="*/ 5728358 h 6858000"/>
              <a:gd name="connsiteX135" fmla="*/ 6110194 w 6128435"/>
              <a:gd name="connsiteY135" fmla="*/ 5758853 h 6858000"/>
              <a:gd name="connsiteX136" fmla="*/ 6127519 w 6128435"/>
              <a:gd name="connsiteY136" fmla="*/ 5865775 h 6858000"/>
              <a:gd name="connsiteX137" fmla="*/ 6128435 w 6128435"/>
              <a:gd name="connsiteY137" fmla="*/ 5870164 h 6858000"/>
              <a:gd name="connsiteX138" fmla="*/ 6119217 w 6128435"/>
              <a:gd name="connsiteY138" fmla="*/ 5888542 h 6858000"/>
              <a:gd name="connsiteX139" fmla="*/ 6115966 w 6128435"/>
              <a:gd name="connsiteY139" fmla="*/ 5898387 h 6858000"/>
              <a:gd name="connsiteX140" fmla="*/ 6111924 w 6128435"/>
              <a:gd name="connsiteY140" fmla="*/ 5900444 h 6858000"/>
              <a:gd name="connsiteX141" fmla="*/ 6108716 w 6128435"/>
              <a:gd name="connsiteY141" fmla="*/ 5915345 h 6858000"/>
              <a:gd name="connsiteX142" fmla="*/ 6109524 w 6128435"/>
              <a:gd name="connsiteY142" fmla="*/ 5917328 h 6858000"/>
              <a:gd name="connsiteX143" fmla="*/ 6102493 w 6128435"/>
              <a:gd name="connsiteY143" fmla="*/ 5928602 h 6858000"/>
              <a:gd name="connsiteX144" fmla="*/ 6056863 w 6128435"/>
              <a:gd name="connsiteY144" fmla="*/ 6000643 h 6858000"/>
              <a:gd name="connsiteX145" fmla="*/ 6045436 w 6128435"/>
              <a:gd name="connsiteY145" fmla="*/ 6124480 h 6858000"/>
              <a:gd name="connsiteX146" fmla="*/ 6030489 w 6128435"/>
              <a:gd name="connsiteY146" fmla="*/ 6317666 h 6858000"/>
              <a:gd name="connsiteX147" fmla="*/ 6007492 w 6128435"/>
              <a:gd name="connsiteY147" fmla="*/ 6440818 h 6858000"/>
              <a:gd name="connsiteX148" fmla="*/ 6009467 w 6128435"/>
              <a:gd name="connsiteY148" fmla="*/ 6487076 h 6858000"/>
              <a:gd name="connsiteX149" fmla="*/ 5995064 w 6128435"/>
              <a:gd name="connsiteY149" fmla="*/ 6540791 h 6858000"/>
              <a:gd name="connsiteX150" fmla="*/ 5996309 w 6128435"/>
              <a:gd name="connsiteY150" fmla="*/ 6543961 h 6858000"/>
              <a:gd name="connsiteX151" fmla="*/ 5996048 w 6128435"/>
              <a:gd name="connsiteY151" fmla="*/ 6555444 h 6858000"/>
              <a:gd name="connsiteX152" fmla="*/ 6002524 w 6128435"/>
              <a:gd name="connsiteY152" fmla="*/ 6560188 h 6858000"/>
              <a:gd name="connsiteX153" fmla="*/ 6006823 w 6128435"/>
              <a:gd name="connsiteY153" fmla="*/ 6578546 h 6858000"/>
              <a:gd name="connsiteX154" fmla="*/ 6004510 w 6128435"/>
              <a:gd name="connsiteY154" fmla="*/ 6599256 h 6858000"/>
              <a:gd name="connsiteX155" fmla="*/ 5986207 w 6128435"/>
              <a:gd name="connsiteY155" fmla="*/ 6695855 h 6858000"/>
              <a:gd name="connsiteX156" fmla="*/ 5979428 w 6128435"/>
              <a:gd name="connsiteY156" fmla="*/ 6754678 h 6858000"/>
              <a:gd name="connsiteX157" fmla="*/ 5983398 w 6128435"/>
              <a:gd name="connsiteY157" fmla="*/ 6778641 h 6858000"/>
              <a:gd name="connsiteX158" fmla="*/ 5984543 w 6128435"/>
              <a:gd name="connsiteY158" fmla="*/ 6811016 h 6858000"/>
              <a:gd name="connsiteX159" fmla="*/ 5981802 w 6128435"/>
              <a:gd name="connsiteY159" fmla="*/ 6838578 h 6858000"/>
              <a:gd name="connsiteX160" fmla="*/ 5979671 w 6128435"/>
              <a:gd name="connsiteY160" fmla="*/ 6858000 h 6858000"/>
              <a:gd name="connsiteX161" fmla="*/ 0 w 6128435"/>
              <a:gd name="connsiteY161" fmla="*/ 6858000 h 6858000"/>
              <a:gd name="connsiteX162" fmla="*/ 0 w 6128435"/>
              <a:gd name="connsiteY16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79312 w 6128435"/>
              <a:gd name="connsiteY35" fmla="*/ 2302757 h 6858000"/>
              <a:gd name="connsiteX36" fmla="*/ 5293877 w 6128435"/>
              <a:gd name="connsiteY36" fmla="*/ 2368649 h 6858000"/>
              <a:gd name="connsiteX37" fmla="*/ 5311338 w 6128435"/>
              <a:gd name="connsiteY37" fmla="*/ 2404034 h 6858000"/>
              <a:gd name="connsiteX38" fmla="*/ 5338366 w 6128435"/>
              <a:gd name="connsiteY38" fmla="*/ 2465052 h 6858000"/>
              <a:gd name="connsiteX39" fmla="*/ 5371263 w 6128435"/>
              <a:gd name="connsiteY39" fmla="*/ 2586413 h 6858000"/>
              <a:gd name="connsiteX40" fmla="*/ 5407503 w 6128435"/>
              <a:gd name="connsiteY40" fmla="*/ 2786290 h 6858000"/>
              <a:gd name="connsiteX41" fmla="*/ 5407356 w 6128435"/>
              <a:gd name="connsiteY41" fmla="*/ 2787545 h 6858000"/>
              <a:gd name="connsiteX42" fmla="*/ 5411130 w 6128435"/>
              <a:gd name="connsiteY42" fmla="*/ 2788640 h 6858000"/>
              <a:gd name="connsiteX43" fmla="*/ 5416439 w 6128435"/>
              <a:gd name="connsiteY43" fmla="*/ 2805666 h 6858000"/>
              <a:gd name="connsiteX44" fmla="*/ 5416589 w 6128435"/>
              <a:gd name="connsiteY44" fmla="*/ 2810822 h 6858000"/>
              <a:gd name="connsiteX45" fmla="*/ 5418542 w 6128435"/>
              <a:gd name="connsiteY45" fmla="*/ 2817745 h 6858000"/>
              <a:gd name="connsiteX46" fmla="*/ 5418847 w 6128435"/>
              <a:gd name="connsiteY46" fmla="*/ 2817825 h 6858000"/>
              <a:gd name="connsiteX47" fmla="*/ 5457023 w 6128435"/>
              <a:gd name="connsiteY47" fmla="*/ 2858292 h 6858000"/>
              <a:gd name="connsiteX48" fmla="*/ 5479298 w 6128435"/>
              <a:gd name="connsiteY48" fmla="*/ 2947791 h 6858000"/>
              <a:gd name="connsiteX49" fmla="*/ 5481770 w 6128435"/>
              <a:gd name="connsiteY49" fmla="*/ 2951352 h 6858000"/>
              <a:gd name="connsiteX50" fmla="*/ 5482045 w 6128435"/>
              <a:gd name="connsiteY50" fmla="*/ 2984371 h 6858000"/>
              <a:gd name="connsiteX51" fmla="*/ 5482415 w 6128435"/>
              <a:gd name="connsiteY51" fmla="*/ 3004079 h 6858000"/>
              <a:gd name="connsiteX52" fmla="*/ 5483865 w 6128435"/>
              <a:gd name="connsiteY52" fmla="*/ 3005467 h 6858000"/>
              <a:gd name="connsiteX53" fmla="*/ 5482236 w 6128435"/>
              <a:gd name="connsiteY53" fmla="*/ 3019791 h 6858000"/>
              <a:gd name="connsiteX54" fmla="*/ 5481505 w 6128435"/>
              <a:gd name="connsiteY54" fmla="*/ 3095286 h 6858000"/>
              <a:gd name="connsiteX55" fmla="*/ 5477595 w 6128435"/>
              <a:gd name="connsiteY55" fmla="*/ 3250534 h 6858000"/>
              <a:gd name="connsiteX56" fmla="*/ 5532836 w 6128435"/>
              <a:gd name="connsiteY56" fmla="*/ 3353840 h 6858000"/>
              <a:gd name="connsiteX57" fmla="*/ 5561229 w 6128435"/>
              <a:gd name="connsiteY57" fmla="*/ 3395784 h 6858000"/>
              <a:gd name="connsiteX58" fmla="*/ 5589758 w 6128435"/>
              <a:gd name="connsiteY58" fmla="*/ 3506453 h 6858000"/>
              <a:gd name="connsiteX59" fmla="*/ 5596144 w 6128435"/>
              <a:gd name="connsiteY59" fmla="*/ 3534624 h 6858000"/>
              <a:gd name="connsiteX60" fmla="*/ 5597750 w 6128435"/>
              <a:gd name="connsiteY60" fmla="*/ 3534129 h 6858000"/>
              <a:gd name="connsiteX61" fmla="*/ 5599700 w 6128435"/>
              <a:gd name="connsiteY61" fmla="*/ 3547221 h 6858000"/>
              <a:gd name="connsiteX62" fmla="*/ 5615031 w 6128435"/>
              <a:gd name="connsiteY62" fmla="*/ 3557482 h 6858000"/>
              <a:gd name="connsiteX63" fmla="*/ 5618377 w 6128435"/>
              <a:gd name="connsiteY63" fmla="*/ 3588431 h 6858000"/>
              <a:gd name="connsiteX64" fmla="*/ 5612155 w 6128435"/>
              <a:gd name="connsiteY64" fmla="*/ 3589869 h 6858000"/>
              <a:gd name="connsiteX65" fmla="*/ 5620843 w 6128435"/>
              <a:gd name="connsiteY65" fmla="*/ 3606745 h 6858000"/>
              <a:gd name="connsiteX66" fmla="*/ 5655472 w 6128435"/>
              <a:gd name="connsiteY66" fmla="*/ 3678877 h 6858000"/>
              <a:gd name="connsiteX67" fmla="*/ 5680448 w 6128435"/>
              <a:gd name="connsiteY67" fmla="*/ 3717760 h 6858000"/>
              <a:gd name="connsiteX68" fmla="*/ 5683015 w 6128435"/>
              <a:gd name="connsiteY68" fmla="*/ 3762025 h 6858000"/>
              <a:gd name="connsiteX69" fmla="*/ 5696643 w 6128435"/>
              <a:gd name="connsiteY69" fmla="*/ 3773888 h 6858000"/>
              <a:gd name="connsiteX70" fmla="*/ 5699203 w 6128435"/>
              <a:gd name="connsiteY70" fmla="*/ 3775823 h 6858000"/>
              <a:gd name="connsiteX71" fmla="*/ 5704824 w 6128435"/>
              <a:gd name="connsiteY71" fmla="*/ 3785966 h 6858000"/>
              <a:gd name="connsiteX72" fmla="*/ 5712204 w 6128435"/>
              <a:gd name="connsiteY72" fmla="*/ 3785830 h 6858000"/>
              <a:gd name="connsiteX73" fmla="*/ 5724816 w 6128435"/>
              <a:gd name="connsiteY73" fmla="*/ 3798949 h 6858000"/>
              <a:gd name="connsiteX74" fmla="*/ 5733539 w 6128435"/>
              <a:gd name="connsiteY74" fmla="*/ 3818457 h 6858000"/>
              <a:gd name="connsiteX75" fmla="*/ 5768491 w 6128435"/>
              <a:gd name="connsiteY75" fmla="*/ 3914399 h 6858000"/>
              <a:gd name="connsiteX76" fmla="*/ 5793123 w 6128435"/>
              <a:gd name="connsiteY76" fmla="*/ 3969952 h 6858000"/>
              <a:gd name="connsiteX77" fmla="*/ 5808321 w 6128435"/>
              <a:gd name="connsiteY77" fmla="*/ 3988153 h 6858000"/>
              <a:gd name="connsiteX78" fmla="*/ 5825621 w 6128435"/>
              <a:gd name="connsiteY78" fmla="*/ 4015525 h 6858000"/>
              <a:gd name="connsiteX79" fmla="*/ 5860672 w 6128435"/>
              <a:gd name="connsiteY79" fmla="*/ 4061579 h 6858000"/>
              <a:gd name="connsiteX80" fmla="*/ 5872173 w 6128435"/>
              <a:gd name="connsiteY80" fmla="*/ 4088497 h 6858000"/>
              <a:gd name="connsiteX81" fmla="*/ 5883705 w 6128435"/>
              <a:gd name="connsiteY81" fmla="*/ 4101899 h 6858000"/>
              <a:gd name="connsiteX82" fmla="*/ 5885314 w 6128435"/>
              <a:gd name="connsiteY82" fmla="*/ 4108387 h 6858000"/>
              <a:gd name="connsiteX83" fmla="*/ 5894095 w 6128435"/>
              <a:gd name="connsiteY83" fmla="*/ 4128857 h 6858000"/>
              <a:gd name="connsiteX84" fmla="*/ 5898339 w 6128435"/>
              <a:gd name="connsiteY84" fmla="*/ 4140800 h 6858000"/>
              <a:gd name="connsiteX85" fmla="*/ 5899734 w 6128435"/>
              <a:gd name="connsiteY85" fmla="*/ 4145632 h 6858000"/>
              <a:gd name="connsiteX86" fmla="*/ 5903513 w 6128435"/>
              <a:gd name="connsiteY86" fmla="*/ 4187661 h 6858000"/>
              <a:gd name="connsiteX87" fmla="*/ 5917114 w 6128435"/>
              <a:gd name="connsiteY87" fmla="*/ 4213096 h 6858000"/>
              <a:gd name="connsiteX88" fmla="*/ 5921153 w 6128435"/>
              <a:gd name="connsiteY88" fmla="*/ 4236222 h 6858000"/>
              <a:gd name="connsiteX89" fmla="*/ 5924233 w 6128435"/>
              <a:gd name="connsiteY89" fmla="*/ 4242060 h 6858000"/>
              <a:gd name="connsiteX90" fmla="*/ 5928910 w 6128435"/>
              <a:gd name="connsiteY90" fmla="*/ 4300973 h 6858000"/>
              <a:gd name="connsiteX91" fmla="*/ 5939320 w 6128435"/>
              <a:gd name="connsiteY91" fmla="*/ 4340435 h 6858000"/>
              <a:gd name="connsiteX92" fmla="*/ 5946705 w 6128435"/>
              <a:gd name="connsiteY92" fmla="*/ 4428051 h 6858000"/>
              <a:gd name="connsiteX93" fmla="*/ 5949261 w 6128435"/>
              <a:gd name="connsiteY93" fmla="*/ 4449185 h 6858000"/>
              <a:gd name="connsiteX94" fmla="*/ 5957504 w 6128435"/>
              <a:gd name="connsiteY94" fmla="*/ 4465911 h 6858000"/>
              <a:gd name="connsiteX95" fmla="*/ 5964689 w 6128435"/>
              <a:gd name="connsiteY95" fmla="*/ 4468532 h 6858000"/>
              <a:gd name="connsiteX96" fmla="*/ 5967062 w 6128435"/>
              <a:gd name="connsiteY96" fmla="*/ 4479923 h 6858000"/>
              <a:gd name="connsiteX97" fmla="*/ 5968960 w 6128435"/>
              <a:gd name="connsiteY97" fmla="*/ 4482655 h 6858000"/>
              <a:gd name="connsiteX98" fmla="*/ 5978567 w 6128435"/>
              <a:gd name="connsiteY98" fmla="*/ 4498605 h 6858000"/>
              <a:gd name="connsiteX99" fmla="*/ 5980106 w 6128435"/>
              <a:gd name="connsiteY99" fmla="*/ 4585087 h 6858000"/>
              <a:gd name="connsiteX100" fmla="*/ 5998138 w 6128435"/>
              <a:gd name="connsiteY100" fmla="*/ 4697518 h 6858000"/>
              <a:gd name="connsiteX101" fmla="*/ 6013516 w 6128435"/>
              <a:gd name="connsiteY101" fmla="*/ 4786619 h 6858000"/>
              <a:gd name="connsiteX102" fmla="*/ 6025404 w 6128435"/>
              <a:gd name="connsiteY102" fmla="*/ 4858148 h 6858000"/>
              <a:gd name="connsiteX103" fmla="*/ 6007749 w 6128435"/>
              <a:gd name="connsiteY103" fmla="*/ 4964715 h 6858000"/>
              <a:gd name="connsiteX104" fmla="*/ 6005269 w 6128435"/>
              <a:gd name="connsiteY104" fmla="*/ 5150567 h 6858000"/>
              <a:gd name="connsiteX105" fmla="*/ 6001127 w 6128435"/>
              <a:gd name="connsiteY105" fmla="*/ 5164609 h 6858000"/>
              <a:gd name="connsiteX106" fmla="*/ 5996647 w 6128435"/>
              <a:gd name="connsiteY106" fmla="*/ 5185640 h 6858000"/>
              <a:gd name="connsiteX107" fmla="*/ 5998514 w 6128435"/>
              <a:gd name="connsiteY107" fmla="*/ 5189673 h 6858000"/>
              <a:gd name="connsiteX108" fmla="*/ 5995970 w 6128435"/>
              <a:gd name="connsiteY108" fmla="*/ 5221547 h 6858000"/>
              <a:gd name="connsiteX109" fmla="*/ 5997218 w 6128435"/>
              <a:gd name="connsiteY109" fmla="*/ 5222031 h 6858000"/>
              <a:gd name="connsiteX110" fmla="*/ 6002116 w 6128435"/>
              <a:gd name="connsiteY110" fmla="*/ 5231223 h 6858000"/>
              <a:gd name="connsiteX111" fmla="*/ 6008541 w 6128435"/>
              <a:gd name="connsiteY111" fmla="*/ 5248680 h 6858000"/>
              <a:gd name="connsiteX112" fmla="*/ 6039260 w 6128435"/>
              <a:gd name="connsiteY112" fmla="*/ 5289518 h 6858000"/>
              <a:gd name="connsiteX113" fmla="*/ 6036748 w 6128435"/>
              <a:gd name="connsiteY113" fmla="*/ 5322752 h 6858000"/>
              <a:gd name="connsiteX114" fmla="*/ 6036943 w 6128435"/>
              <a:gd name="connsiteY114" fmla="*/ 5329480 h 6858000"/>
              <a:gd name="connsiteX115" fmla="*/ 6037236 w 6128435"/>
              <a:gd name="connsiteY115" fmla="*/ 5329634 h 6858000"/>
              <a:gd name="connsiteX116" fmla="*/ 6038019 w 6128435"/>
              <a:gd name="connsiteY116" fmla="*/ 5336764 h 6858000"/>
              <a:gd name="connsiteX117" fmla="*/ 6037298 w 6128435"/>
              <a:gd name="connsiteY117" fmla="*/ 5341753 h 6858000"/>
              <a:gd name="connsiteX118" fmla="*/ 6037677 w 6128435"/>
              <a:gd name="connsiteY118" fmla="*/ 5354807 h 6858000"/>
              <a:gd name="connsiteX119" fmla="*/ 6039728 w 6128435"/>
              <a:gd name="connsiteY119" fmla="*/ 5359416 h 6858000"/>
              <a:gd name="connsiteX120" fmla="*/ 6043311 w 6128435"/>
              <a:gd name="connsiteY120" fmla="*/ 5361407 h 6858000"/>
              <a:gd name="connsiteX121" fmla="*/ 6042954 w 6128435"/>
              <a:gd name="connsiteY121" fmla="*/ 5362576 h 6858000"/>
              <a:gd name="connsiteX122" fmla="*/ 6053435 w 6128435"/>
              <a:gd name="connsiteY122" fmla="*/ 5387547 h 6858000"/>
              <a:gd name="connsiteX123" fmla="*/ 6065933 w 6128435"/>
              <a:gd name="connsiteY123" fmla="*/ 5443002 h 6858000"/>
              <a:gd name="connsiteX124" fmla="*/ 6068640 w 6128435"/>
              <a:gd name="connsiteY124" fmla="*/ 5474503 h 6858000"/>
              <a:gd name="connsiteX125" fmla="*/ 6080922 w 6128435"/>
              <a:gd name="connsiteY125" fmla="*/ 5561070 h 6858000"/>
              <a:gd name="connsiteX126" fmla="*/ 6096949 w 6128435"/>
              <a:gd name="connsiteY126" fmla="*/ 5648179 h 6858000"/>
              <a:gd name="connsiteX127" fmla="*/ 6125703 w 6128435"/>
              <a:gd name="connsiteY127" fmla="*/ 5692894 h 6858000"/>
              <a:gd name="connsiteX128" fmla="*/ 6126670 w 6128435"/>
              <a:gd name="connsiteY128" fmla="*/ 5697882 h 6858000"/>
              <a:gd name="connsiteX129" fmla="*/ 6124061 w 6128435"/>
              <a:gd name="connsiteY129" fmla="*/ 5710294 h 6858000"/>
              <a:gd name="connsiteX130" fmla="*/ 6122213 w 6128435"/>
              <a:gd name="connsiteY130" fmla="*/ 5714762 h 6858000"/>
              <a:gd name="connsiteX131" fmla="*/ 6121353 w 6128435"/>
              <a:gd name="connsiteY131" fmla="*/ 5721725 h 6858000"/>
              <a:gd name="connsiteX132" fmla="*/ 6121607 w 6128435"/>
              <a:gd name="connsiteY132" fmla="*/ 5721959 h 6858000"/>
              <a:gd name="connsiteX133" fmla="*/ 6120262 w 6128435"/>
              <a:gd name="connsiteY133" fmla="*/ 5728358 h 6858000"/>
              <a:gd name="connsiteX134" fmla="*/ 6110194 w 6128435"/>
              <a:gd name="connsiteY134" fmla="*/ 5758853 h 6858000"/>
              <a:gd name="connsiteX135" fmla="*/ 6127519 w 6128435"/>
              <a:gd name="connsiteY135" fmla="*/ 5865775 h 6858000"/>
              <a:gd name="connsiteX136" fmla="*/ 6128435 w 6128435"/>
              <a:gd name="connsiteY136" fmla="*/ 5870164 h 6858000"/>
              <a:gd name="connsiteX137" fmla="*/ 6119217 w 6128435"/>
              <a:gd name="connsiteY137" fmla="*/ 5888542 h 6858000"/>
              <a:gd name="connsiteX138" fmla="*/ 6115966 w 6128435"/>
              <a:gd name="connsiteY138" fmla="*/ 5898387 h 6858000"/>
              <a:gd name="connsiteX139" fmla="*/ 6111924 w 6128435"/>
              <a:gd name="connsiteY139" fmla="*/ 5900444 h 6858000"/>
              <a:gd name="connsiteX140" fmla="*/ 6108716 w 6128435"/>
              <a:gd name="connsiteY140" fmla="*/ 5915345 h 6858000"/>
              <a:gd name="connsiteX141" fmla="*/ 6109524 w 6128435"/>
              <a:gd name="connsiteY141" fmla="*/ 5917328 h 6858000"/>
              <a:gd name="connsiteX142" fmla="*/ 6102493 w 6128435"/>
              <a:gd name="connsiteY142" fmla="*/ 5928602 h 6858000"/>
              <a:gd name="connsiteX143" fmla="*/ 6056863 w 6128435"/>
              <a:gd name="connsiteY143" fmla="*/ 6000643 h 6858000"/>
              <a:gd name="connsiteX144" fmla="*/ 6045436 w 6128435"/>
              <a:gd name="connsiteY144" fmla="*/ 6124480 h 6858000"/>
              <a:gd name="connsiteX145" fmla="*/ 6030489 w 6128435"/>
              <a:gd name="connsiteY145" fmla="*/ 6317666 h 6858000"/>
              <a:gd name="connsiteX146" fmla="*/ 6007492 w 6128435"/>
              <a:gd name="connsiteY146" fmla="*/ 6440818 h 6858000"/>
              <a:gd name="connsiteX147" fmla="*/ 6009467 w 6128435"/>
              <a:gd name="connsiteY147" fmla="*/ 6487076 h 6858000"/>
              <a:gd name="connsiteX148" fmla="*/ 5995064 w 6128435"/>
              <a:gd name="connsiteY148" fmla="*/ 6540791 h 6858000"/>
              <a:gd name="connsiteX149" fmla="*/ 5996309 w 6128435"/>
              <a:gd name="connsiteY149" fmla="*/ 6543961 h 6858000"/>
              <a:gd name="connsiteX150" fmla="*/ 5996048 w 6128435"/>
              <a:gd name="connsiteY150" fmla="*/ 6555444 h 6858000"/>
              <a:gd name="connsiteX151" fmla="*/ 6002524 w 6128435"/>
              <a:gd name="connsiteY151" fmla="*/ 6560188 h 6858000"/>
              <a:gd name="connsiteX152" fmla="*/ 6006823 w 6128435"/>
              <a:gd name="connsiteY152" fmla="*/ 6578546 h 6858000"/>
              <a:gd name="connsiteX153" fmla="*/ 6004510 w 6128435"/>
              <a:gd name="connsiteY153" fmla="*/ 6599256 h 6858000"/>
              <a:gd name="connsiteX154" fmla="*/ 5986207 w 6128435"/>
              <a:gd name="connsiteY154" fmla="*/ 6695855 h 6858000"/>
              <a:gd name="connsiteX155" fmla="*/ 5979428 w 6128435"/>
              <a:gd name="connsiteY155" fmla="*/ 6754678 h 6858000"/>
              <a:gd name="connsiteX156" fmla="*/ 5983398 w 6128435"/>
              <a:gd name="connsiteY156" fmla="*/ 6778641 h 6858000"/>
              <a:gd name="connsiteX157" fmla="*/ 5984543 w 6128435"/>
              <a:gd name="connsiteY157" fmla="*/ 6811016 h 6858000"/>
              <a:gd name="connsiteX158" fmla="*/ 5981802 w 6128435"/>
              <a:gd name="connsiteY158" fmla="*/ 6838578 h 6858000"/>
              <a:gd name="connsiteX159" fmla="*/ 5979671 w 6128435"/>
              <a:gd name="connsiteY159" fmla="*/ 6858000 h 6858000"/>
              <a:gd name="connsiteX160" fmla="*/ 0 w 6128435"/>
              <a:gd name="connsiteY160" fmla="*/ 6858000 h 6858000"/>
              <a:gd name="connsiteX161" fmla="*/ 0 w 6128435"/>
              <a:gd name="connsiteY16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3865 w 6128435"/>
              <a:gd name="connsiteY51" fmla="*/ 3005467 h 6858000"/>
              <a:gd name="connsiteX52" fmla="*/ 5482236 w 6128435"/>
              <a:gd name="connsiteY52" fmla="*/ 3019791 h 6858000"/>
              <a:gd name="connsiteX53" fmla="*/ 5481505 w 6128435"/>
              <a:gd name="connsiteY53" fmla="*/ 3095286 h 6858000"/>
              <a:gd name="connsiteX54" fmla="*/ 5477595 w 6128435"/>
              <a:gd name="connsiteY54" fmla="*/ 3250534 h 6858000"/>
              <a:gd name="connsiteX55" fmla="*/ 5532836 w 6128435"/>
              <a:gd name="connsiteY55" fmla="*/ 3353840 h 6858000"/>
              <a:gd name="connsiteX56" fmla="*/ 5561229 w 6128435"/>
              <a:gd name="connsiteY56" fmla="*/ 3395784 h 6858000"/>
              <a:gd name="connsiteX57" fmla="*/ 5589758 w 6128435"/>
              <a:gd name="connsiteY57" fmla="*/ 3506453 h 6858000"/>
              <a:gd name="connsiteX58" fmla="*/ 5596144 w 6128435"/>
              <a:gd name="connsiteY58" fmla="*/ 3534624 h 6858000"/>
              <a:gd name="connsiteX59" fmla="*/ 5597750 w 6128435"/>
              <a:gd name="connsiteY59" fmla="*/ 3534129 h 6858000"/>
              <a:gd name="connsiteX60" fmla="*/ 5599700 w 6128435"/>
              <a:gd name="connsiteY60" fmla="*/ 3547221 h 6858000"/>
              <a:gd name="connsiteX61" fmla="*/ 5615031 w 6128435"/>
              <a:gd name="connsiteY61" fmla="*/ 3557482 h 6858000"/>
              <a:gd name="connsiteX62" fmla="*/ 5618377 w 6128435"/>
              <a:gd name="connsiteY62" fmla="*/ 3588431 h 6858000"/>
              <a:gd name="connsiteX63" fmla="*/ 5612155 w 6128435"/>
              <a:gd name="connsiteY63" fmla="*/ 3589869 h 6858000"/>
              <a:gd name="connsiteX64" fmla="*/ 5620843 w 6128435"/>
              <a:gd name="connsiteY64" fmla="*/ 3606745 h 6858000"/>
              <a:gd name="connsiteX65" fmla="*/ 5655472 w 6128435"/>
              <a:gd name="connsiteY65" fmla="*/ 3678877 h 6858000"/>
              <a:gd name="connsiteX66" fmla="*/ 5680448 w 6128435"/>
              <a:gd name="connsiteY66" fmla="*/ 3717760 h 6858000"/>
              <a:gd name="connsiteX67" fmla="*/ 5683015 w 6128435"/>
              <a:gd name="connsiteY67" fmla="*/ 3762025 h 6858000"/>
              <a:gd name="connsiteX68" fmla="*/ 5696643 w 6128435"/>
              <a:gd name="connsiteY68" fmla="*/ 3773888 h 6858000"/>
              <a:gd name="connsiteX69" fmla="*/ 5699203 w 6128435"/>
              <a:gd name="connsiteY69" fmla="*/ 3775823 h 6858000"/>
              <a:gd name="connsiteX70" fmla="*/ 5704824 w 6128435"/>
              <a:gd name="connsiteY70" fmla="*/ 3785966 h 6858000"/>
              <a:gd name="connsiteX71" fmla="*/ 5712204 w 6128435"/>
              <a:gd name="connsiteY71" fmla="*/ 3785830 h 6858000"/>
              <a:gd name="connsiteX72" fmla="*/ 5724816 w 6128435"/>
              <a:gd name="connsiteY72" fmla="*/ 3798949 h 6858000"/>
              <a:gd name="connsiteX73" fmla="*/ 5733539 w 6128435"/>
              <a:gd name="connsiteY73" fmla="*/ 3818457 h 6858000"/>
              <a:gd name="connsiteX74" fmla="*/ 5768491 w 6128435"/>
              <a:gd name="connsiteY74" fmla="*/ 3914399 h 6858000"/>
              <a:gd name="connsiteX75" fmla="*/ 5793123 w 6128435"/>
              <a:gd name="connsiteY75" fmla="*/ 3969952 h 6858000"/>
              <a:gd name="connsiteX76" fmla="*/ 5808321 w 6128435"/>
              <a:gd name="connsiteY76" fmla="*/ 3988153 h 6858000"/>
              <a:gd name="connsiteX77" fmla="*/ 5825621 w 6128435"/>
              <a:gd name="connsiteY77" fmla="*/ 4015525 h 6858000"/>
              <a:gd name="connsiteX78" fmla="*/ 5860672 w 6128435"/>
              <a:gd name="connsiteY78" fmla="*/ 4061579 h 6858000"/>
              <a:gd name="connsiteX79" fmla="*/ 5872173 w 6128435"/>
              <a:gd name="connsiteY79" fmla="*/ 4088497 h 6858000"/>
              <a:gd name="connsiteX80" fmla="*/ 5883705 w 6128435"/>
              <a:gd name="connsiteY80" fmla="*/ 4101899 h 6858000"/>
              <a:gd name="connsiteX81" fmla="*/ 5885314 w 6128435"/>
              <a:gd name="connsiteY81" fmla="*/ 4108387 h 6858000"/>
              <a:gd name="connsiteX82" fmla="*/ 5894095 w 6128435"/>
              <a:gd name="connsiteY82" fmla="*/ 4128857 h 6858000"/>
              <a:gd name="connsiteX83" fmla="*/ 5898339 w 6128435"/>
              <a:gd name="connsiteY83" fmla="*/ 4140800 h 6858000"/>
              <a:gd name="connsiteX84" fmla="*/ 5899734 w 6128435"/>
              <a:gd name="connsiteY84" fmla="*/ 4145632 h 6858000"/>
              <a:gd name="connsiteX85" fmla="*/ 5903513 w 6128435"/>
              <a:gd name="connsiteY85" fmla="*/ 4187661 h 6858000"/>
              <a:gd name="connsiteX86" fmla="*/ 5917114 w 6128435"/>
              <a:gd name="connsiteY86" fmla="*/ 4213096 h 6858000"/>
              <a:gd name="connsiteX87" fmla="*/ 5921153 w 6128435"/>
              <a:gd name="connsiteY87" fmla="*/ 4236222 h 6858000"/>
              <a:gd name="connsiteX88" fmla="*/ 5924233 w 6128435"/>
              <a:gd name="connsiteY88" fmla="*/ 4242060 h 6858000"/>
              <a:gd name="connsiteX89" fmla="*/ 5928910 w 6128435"/>
              <a:gd name="connsiteY89" fmla="*/ 4300973 h 6858000"/>
              <a:gd name="connsiteX90" fmla="*/ 5939320 w 6128435"/>
              <a:gd name="connsiteY90" fmla="*/ 4340435 h 6858000"/>
              <a:gd name="connsiteX91" fmla="*/ 5946705 w 6128435"/>
              <a:gd name="connsiteY91" fmla="*/ 4428051 h 6858000"/>
              <a:gd name="connsiteX92" fmla="*/ 5949261 w 6128435"/>
              <a:gd name="connsiteY92" fmla="*/ 4449185 h 6858000"/>
              <a:gd name="connsiteX93" fmla="*/ 5957504 w 6128435"/>
              <a:gd name="connsiteY93" fmla="*/ 4465911 h 6858000"/>
              <a:gd name="connsiteX94" fmla="*/ 5964689 w 6128435"/>
              <a:gd name="connsiteY94" fmla="*/ 4468532 h 6858000"/>
              <a:gd name="connsiteX95" fmla="*/ 5967062 w 6128435"/>
              <a:gd name="connsiteY95" fmla="*/ 4479923 h 6858000"/>
              <a:gd name="connsiteX96" fmla="*/ 5968960 w 6128435"/>
              <a:gd name="connsiteY96" fmla="*/ 4482655 h 6858000"/>
              <a:gd name="connsiteX97" fmla="*/ 5978567 w 6128435"/>
              <a:gd name="connsiteY97" fmla="*/ 4498605 h 6858000"/>
              <a:gd name="connsiteX98" fmla="*/ 5980106 w 6128435"/>
              <a:gd name="connsiteY98" fmla="*/ 4585087 h 6858000"/>
              <a:gd name="connsiteX99" fmla="*/ 5998138 w 6128435"/>
              <a:gd name="connsiteY99" fmla="*/ 4697518 h 6858000"/>
              <a:gd name="connsiteX100" fmla="*/ 6013516 w 6128435"/>
              <a:gd name="connsiteY100" fmla="*/ 4786619 h 6858000"/>
              <a:gd name="connsiteX101" fmla="*/ 6025404 w 6128435"/>
              <a:gd name="connsiteY101" fmla="*/ 4858148 h 6858000"/>
              <a:gd name="connsiteX102" fmla="*/ 6007749 w 6128435"/>
              <a:gd name="connsiteY102" fmla="*/ 4964715 h 6858000"/>
              <a:gd name="connsiteX103" fmla="*/ 6005269 w 6128435"/>
              <a:gd name="connsiteY103" fmla="*/ 5150567 h 6858000"/>
              <a:gd name="connsiteX104" fmla="*/ 6001127 w 6128435"/>
              <a:gd name="connsiteY104" fmla="*/ 5164609 h 6858000"/>
              <a:gd name="connsiteX105" fmla="*/ 5996647 w 6128435"/>
              <a:gd name="connsiteY105" fmla="*/ 5185640 h 6858000"/>
              <a:gd name="connsiteX106" fmla="*/ 5998514 w 6128435"/>
              <a:gd name="connsiteY106" fmla="*/ 5189673 h 6858000"/>
              <a:gd name="connsiteX107" fmla="*/ 5995970 w 6128435"/>
              <a:gd name="connsiteY107" fmla="*/ 5221547 h 6858000"/>
              <a:gd name="connsiteX108" fmla="*/ 5997218 w 6128435"/>
              <a:gd name="connsiteY108" fmla="*/ 5222031 h 6858000"/>
              <a:gd name="connsiteX109" fmla="*/ 6002116 w 6128435"/>
              <a:gd name="connsiteY109" fmla="*/ 5231223 h 6858000"/>
              <a:gd name="connsiteX110" fmla="*/ 6008541 w 6128435"/>
              <a:gd name="connsiteY110" fmla="*/ 5248680 h 6858000"/>
              <a:gd name="connsiteX111" fmla="*/ 6039260 w 6128435"/>
              <a:gd name="connsiteY111" fmla="*/ 5289518 h 6858000"/>
              <a:gd name="connsiteX112" fmla="*/ 6036748 w 6128435"/>
              <a:gd name="connsiteY112" fmla="*/ 5322752 h 6858000"/>
              <a:gd name="connsiteX113" fmla="*/ 6036943 w 6128435"/>
              <a:gd name="connsiteY113" fmla="*/ 5329480 h 6858000"/>
              <a:gd name="connsiteX114" fmla="*/ 6037236 w 6128435"/>
              <a:gd name="connsiteY114" fmla="*/ 5329634 h 6858000"/>
              <a:gd name="connsiteX115" fmla="*/ 6038019 w 6128435"/>
              <a:gd name="connsiteY115" fmla="*/ 5336764 h 6858000"/>
              <a:gd name="connsiteX116" fmla="*/ 6037298 w 6128435"/>
              <a:gd name="connsiteY116" fmla="*/ 5341753 h 6858000"/>
              <a:gd name="connsiteX117" fmla="*/ 6037677 w 6128435"/>
              <a:gd name="connsiteY117" fmla="*/ 5354807 h 6858000"/>
              <a:gd name="connsiteX118" fmla="*/ 6039728 w 6128435"/>
              <a:gd name="connsiteY118" fmla="*/ 5359416 h 6858000"/>
              <a:gd name="connsiteX119" fmla="*/ 6043311 w 6128435"/>
              <a:gd name="connsiteY119" fmla="*/ 5361407 h 6858000"/>
              <a:gd name="connsiteX120" fmla="*/ 6042954 w 6128435"/>
              <a:gd name="connsiteY120" fmla="*/ 5362576 h 6858000"/>
              <a:gd name="connsiteX121" fmla="*/ 6053435 w 6128435"/>
              <a:gd name="connsiteY121" fmla="*/ 5387547 h 6858000"/>
              <a:gd name="connsiteX122" fmla="*/ 6065933 w 6128435"/>
              <a:gd name="connsiteY122" fmla="*/ 5443002 h 6858000"/>
              <a:gd name="connsiteX123" fmla="*/ 6068640 w 6128435"/>
              <a:gd name="connsiteY123" fmla="*/ 5474503 h 6858000"/>
              <a:gd name="connsiteX124" fmla="*/ 6080922 w 6128435"/>
              <a:gd name="connsiteY124" fmla="*/ 5561070 h 6858000"/>
              <a:gd name="connsiteX125" fmla="*/ 6096949 w 6128435"/>
              <a:gd name="connsiteY125" fmla="*/ 5648179 h 6858000"/>
              <a:gd name="connsiteX126" fmla="*/ 6125703 w 6128435"/>
              <a:gd name="connsiteY126" fmla="*/ 5692894 h 6858000"/>
              <a:gd name="connsiteX127" fmla="*/ 6126670 w 6128435"/>
              <a:gd name="connsiteY127" fmla="*/ 5697882 h 6858000"/>
              <a:gd name="connsiteX128" fmla="*/ 6124061 w 6128435"/>
              <a:gd name="connsiteY128" fmla="*/ 5710294 h 6858000"/>
              <a:gd name="connsiteX129" fmla="*/ 6122213 w 6128435"/>
              <a:gd name="connsiteY129" fmla="*/ 5714762 h 6858000"/>
              <a:gd name="connsiteX130" fmla="*/ 6121353 w 6128435"/>
              <a:gd name="connsiteY130" fmla="*/ 5721725 h 6858000"/>
              <a:gd name="connsiteX131" fmla="*/ 6121607 w 6128435"/>
              <a:gd name="connsiteY131" fmla="*/ 5721959 h 6858000"/>
              <a:gd name="connsiteX132" fmla="*/ 6120262 w 6128435"/>
              <a:gd name="connsiteY132" fmla="*/ 5728358 h 6858000"/>
              <a:gd name="connsiteX133" fmla="*/ 6110194 w 6128435"/>
              <a:gd name="connsiteY133" fmla="*/ 5758853 h 6858000"/>
              <a:gd name="connsiteX134" fmla="*/ 6127519 w 6128435"/>
              <a:gd name="connsiteY134" fmla="*/ 5865775 h 6858000"/>
              <a:gd name="connsiteX135" fmla="*/ 6128435 w 6128435"/>
              <a:gd name="connsiteY135" fmla="*/ 5870164 h 6858000"/>
              <a:gd name="connsiteX136" fmla="*/ 6119217 w 6128435"/>
              <a:gd name="connsiteY136" fmla="*/ 5888542 h 6858000"/>
              <a:gd name="connsiteX137" fmla="*/ 6115966 w 6128435"/>
              <a:gd name="connsiteY137" fmla="*/ 5898387 h 6858000"/>
              <a:gd name="connsiteX138" fmla="*/ 6111924 w 6128435"/>
              <a:gd name="connsiteY138" fmla="*/ 5900444 h 6858000"/>
              <a:gd name="connsiteX139" fmla="*/ 6108716 w 6128435"/>
              <a:gd name="connsiteY139" fmla="*/ 5915345 h 6858000"/>
              <a:gd name="connsiteX140" fmla="*/ 6109524 w 6128435"/>
              <a:gd name="connsiteY140" fmla="*/ 5917328 h 6858000"/>
              <a:gd name="connsiteX141" fmla="*/ 6102493 w 6128435"/>
              <a:gd name="connsiteY141" fmla="*/ 5928602 h 6858000"/>
              <a:gd name="connsiteX142" fmla="*/ 6056863 w 6128435"/>
              <a:gd name="connsiteY142" fmla="*/ 6000643 h 6858000"/>
              <a:gd name="connsiteX143" fmla="*/ 6045436 w 6128435"/>
              <a:gd name="connsiteY143" fmla="*/ 6124480 h 6858000"/>
              <a:gd name="connsiteX144" fmla="*/ 6030489 w 6128435"/>
              <a:gd name="connsiteY144" fmla="*/ 6317666 h 6858000"/>
              <a:gd name="connsiteX145" fmla="*/ 6007492 w 6128435"/>
              <a:gd name="connsiteY145" fmla="*/ 6440818 h 6858000"/>
              <a:gd name="connsiteX146" fmla="*/ 6009467 w 6128435"/>
              <a:gd name="connsiteY146" fmla="*/ 6487076 h 6858000"/>
              <a:gd name="connsiteX147" fmla="*/ 5995064 w 6128435"/>
              <a:gd name="connsiteY147" fmla="*/ 6540791 h 6858000"/>
              <a:gd name="connsiteX148" fmla="*/ 5996309 w 6128435"/>
              <a:gd name="connsiteY148" fmla="*/ 6543961 h 6858000"/>
              <a:gd name="connsiteX149" fmla="*/ 5996048 w 6128435"/>
              <a:gd name="connsiteY149" fmla="*/ 6555444 h 6858000"/>
              <a:gd name="connsiteX150" fmla="*/ 6002524 w 6128435"/>
              <a:gd name="connsiteY150" fmla="*/ 6560188 h 6858000"/>
              <a:gd name="connsiteX151" fmla="*/ 6006823 w 6128435"/>
              <a:gd name="connsiteY151" fmla="*/ 6578546 h 6858000"/>
              <a:gd name="connsiteX152" fmla="*/ 6004510 w 6128435"/>
              <a:gd name="connsiteY152" fmla="*/ 6599256 h 6858000"/>
              <a:gd name="connsiteX153" fmla="*/ 5986207 w 6128435"/>
              <a:gd name="connsiteY153" fmla="*/ 6695855 h 6858000"/>
              <a:gd name="connsiteX154" fmla="*/ 5979428 w 6128435"/>
              <a:gd name="connsiteY154" fmla="*/ 6754678 h 6858000"/>
              <a:gd name="connsiteX155" fmla="*/ 5983398 w 6128435"/>
              <a:gd name="connsiteY155" fmla="*/ 6778641 h 6858000"/>
              <a:gd name="connsiteX156" fmla="*/ 5984543 w 6128435"/>
              <a:gd name="connsiteY156" fmla="*/ 6811016 h 6858000"/>
              <a:gd name="connsiteX157" fmla="*/ 5981802 w 6128435"/>
              <a:gd name="connsiteY157" fmla="*/ 6838578 h 6858000"/>
              <a:gd name="connsiteX158" fmla="*/ 5979671 w 6128435"/>
              <a:gd name="connsiteY158" fmla="*/ 6858000 h 6858000"/>
              <a:gd name="connsiteX159" fmla="*/ 0 w 6128435"/>
              <a:gd name="connsiteY159" fmla="*/ 6858000 h 6858000"/>
              <a:gd name="connsiteX160" fmla="*/ 0 w 6128435"/>
              <a:gd name="connsiteY16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3865 w 6128435"/>
              <a:gd name="connsiteY51" fmla="*/ 3005467 h 6858000"/>
              <a:gd name="connsiteX52" fmla="*/ 5481505 w 6128435"/>
              <a:gd name="connsiteY52" fmla="*/ 3095286 h 6858000"/>
              <a:gd name="connsiteX53" fmla="*/ 5477595 w 6128435"/>
              <a:gd name="connsiteY53" fmla="*/ 3250534 h 6858000"/>
              <a:gd name="connsiteX54" fmla="*/ 5532836 w 6128435"/>
              <a:gd name="connsiteY54" fmla="*/ 3353840 h 6858000"/>
              <a:gd name="connsiteX55" fmla="*/ 5561229 w 6128435"/>
              <a:gd name="connsiteY55" fmla="*/ 3395784 h 6858000"/>
              <a:gd name="connsiteX56" fmla="*/ 5589758 w 6128435"/>
              <a:gd name="connsiteY56" fmla="*/ 3506453 h 6858000"/>
              <a:gd name="connsiteX57" fmla="*/ 5596144 w 6128435"/>
              <a:gd name="connsiteY57" fmla="*/ 3534624 h 6858000"/>
              <a:gd name="connsiteX58" fmla="*/ 5597750 w 6128435"/>
              <a:gd name="connsiteY58" fmla="*/ 3534129 h 6858000"/>
              <a:gd name="connsiteX59" fmla="*/ 5599700 w 6128435"/>
              <a:gd name="connsiteY59" fmla="*/ 3547221 h 6858000"/>
              <a:gd name="connsiteX60" fmla="*/ 5615031 w 6128435"/>
              <a:gd name="connsiteY60" fmla="*/ 3557482 h 6858000"/>
              <a:gd name="connsiteX61" fmla="*/ 5618377 w 6128435"/>
              <a:gd name="connsiteY61" fmla="*/ 3588431 h 6858000"/>
              <a:gd name="connsiteX62" fmla="*/ 5612155 w 6128435"/>
              <a:gd name="connsiteY62" fmla="*/ 3589869 h 6858000"/>
              <a:gd name="connsiteX63" fmla="*/ 5620843 w 6128435"/>
              <a:gd name="connsiteY63" fmla="*/ 3606745 h 6858000"/>
              <a:gd name="connsiteX64" fmla="*/ 5655472 w 6128435"/>
              <a:gd name="connsiteY64" fmla="*/ 3678877 h 6858000"/>
              <a:gd name="connsiteX65" fmla="*/ 5680448 w 6128435"/>
              <a:gd name="connsiteY65" fmla="*/ 3717760 h 6858000"/>
              <a:gd name="connsiteX66" fmla="*/ 5683015 w 6128435"/>
              <a:gd name="connsiteY66" fmla="*/ 3762025 h 6858000"/>
              <a:gd name="connsiteX67" fmla="*/ 5696643 w 6128435"/>
              <a:gd name="connsiteY67" fmla="*/ 3773888 h 6858000"/>
              <a:gd name="connsiteX68" fmla="*/ 5699203 w 6128435"/>
              <a:gd name="connsiteY68" fmla="*/ 3775823 h 6858000"/>
              <a:gd name="connsiteX69" fmla="*/ 5704824 w 6128435"/>
              <a:gd name="connsiteY69" fmla="*/ 3785966 h 6858000"/>
              <a:gd name="connsiteX70" fmla="*/ 5712204 w 6128435"/>
              <a:gd name="connsiteY70" fmla="*/ 3785830 h 6858000"/>
              <a:gd name="connsiteX71" fmla="*/ 5724816 w 6128435"/>
              <a:gd name="connsiteY71" fmla="*/ 3798949 h 6858000"/>
              <a:gd name="connsiteX72" fmla="*/ 5733539 w 6128435"/>
              <a:gd name="connsiteY72" fmla="*/ 3818457 h 6858000"/>
              <a:gd name="connsiteX73" fmla="*/ 5768491 w 6128435"/>
              <a:gd name="connsiteY73" fmla="*/ 3914399 h 6858000"/>
              <a:gd name="connsiteX74" fmla="*/ 5793123 w 6128435"/>
              <a:gd name="connsiteY74" fmla="*/ 3969952 h 6858000"/>
              <a:gd name="connsiteX75" fmla="*/ 5808321 w 6128435"/>
              <a:gd name="connsiteY75" fmla="*/ 3988153 h 6858000"/>
              <a:gd name="connsiteX76" fmla="*/ 5825621 w 6128435"/>
              <a:gd name="connsiteY76" fmla="*/ 4015525 h 6858000"/>
              <a:gd name="connsiteX77" fmla="*/ 5860672 w 6128435"/>
              <a:gd name="connsiteY77" fmla="*/ 4061579 h 6858000"/>
              <a:gd name="connsiteX78" fmla="*/ 5872173 w 6128435"/>
              <a:gd name="connsiteY78" fmla="*/ 4088497 h 6858000"/>
              <a:gd name="connsiteX79" fmla="*/ 5883705 w 6128435"/>
              <a:gd name="connsiteY79" fmla="*/ 4101899 h 6858000"/>
              <a:gd name="connsiteX80" fmla="*/ 5885314 w 6128435"/>
              <a:gd name="connsiteY80" fmla="*/ 4108387 h 6858000"/>
              <a:gd name="connsiteX81" fmla="*/ 5894095 w 6128435"/>
              <a:gd name="connsiteY81" fmla="*/ 4128857 h 6858000"/>
              <a:gd name="connsiteX82" fmla="*/ 5898339 w 6128435"/>
              <a:gd name="connsiteY82" fmla="*/ 4140800 h 6858000"/>
              <a:gd name="connsiteX83" fmla="*/ 5899734 w 6128435"/>
              <a:gd name="connsiteY83" fmla="*/ 4145632 h 6858000"/>
              <a:gd name="connsiteX84" fmla="*/ 5903513 w 6128435"/>
              <a:gd name="connsiteY84" fmla="*/ 4187661 h 6858000"/>
              <a:gd name="connsiteX85" fmla="*/ 5917114 w 6128435"/>
              <a:gd name="connsiteY85" fmla="*/ 4213096 h 6858000"/>
              <a:gd name="connsiteX86" fmla="*/ 5921153 w 6128435"/>
              <a:gd name="connsiteY86" fmla="*/ 4236222 h 6858000"/>
              <a:gd name="connsiteX87" fmla="*/ 5924233 w 6128435"/>
              <a:gd name="connsiteY87" fmla="*/ 4242060 h 6858000"/>
              <a:gd name="connsiteX88" fmla="*/ 5928910 w 6128435"/>
              <a:gd name="connsiteY88" fmla="*/ 4300973 h 6858000"/>
              <a:gd name="connsiteX89" fmla="*/ 5939320 w 6128435"/>
              <a:gd name="connsiteY89" fmla="*/ 4340435 h 6858000"/>
              <a:gd name="connsiteX90" fmla="*/ 5946705 w 6128435"/>
              <a:gd name="connsiteY90" fmla="*/ 4428051 h 6858000"/>
              <a:gd name="connsiteX91" fmla="*/ 5949261 w 6128435"/>
              <a:gd name="connsiteY91" fmla="*/ 4449185 h 6858000"/>
              <a:gd name="connsiteX92" fmla="*/ 5957504 w 6128435"/>
              <a:gd name="connsiteY92" fmla="*/ 4465911 h 6858000"/>
              <a:gd name="connsiteX93" fmla="*/ 5964689 w 6128435"/>
              <a:gd name="connsiteY93" fmla="*/ 4468532 h 6858000"/>
              <a:gd name="connsiteX94" fmla="*/ 5967062 w 6128435"/>
              <a:gd name="connsiteY94" fmla="*/ 4479923 h 6858000"/>
              <a:gd name="connsiteX95" fmla="*/ 5968960 w 6128435"/>
              <a:gd name="connsiteY95" fmla="*/ 4482655 h 6858000"/>
              <a:gd name="connsiteX96" fmla="*/ 5978567 w 6128435"/>
              <a:gd name="connsiteY96" fmla="*/ 4498605 h 6858000"/>
              <a:gd name="connsiteX97" fmla="*/ 5980106 w 6128435"/>
              <a:gd name="connsiteY97" fmla="*/ 4585087 h 6858000"/>
              <a:gd name="connsiteX98" fmla="*/ 5998138 w 6128435"/>
              <a:gd name="connsiteY98" fmla="*/ 4697518 h 6858000"/>
              <a:gd name="connsiteX99" fmla="*/ 6013516 w 6128435"/>
              <a:gd name="connsiteY99" fmla="*/ 4786619 h 6858000"/>
              <a:gd name="connsiteX100" fmla="*/ 6025404 w 6128435"/>
              <a:gd name="connsiteY100" fmla="*/ 4858148 h 6858000"/>
              <a:gd name="connsiteX101" fmla="*/ 6007749 w 6128435"/>
              <a:gd name="connsiteY101" fmla="*/ 4964715 h 6858000"/>
              <a:gd name="connsiteX102" fmla="*/ 6005269 w 6128435"/>
              <a:gd name="connsiteY102" fmla="*/ 5150567 h 6858000"/>
              <a:gd name="connsiteX103" fmla="*/ 6001127 w 6128435"/>
              <a:gd name="connsiteY103" fmla="*/ 5164609 h 6858000"/>
              <a:gd name="connsiteX104" fmla="*/ 5996647 w 6128435"/>
              <a:gd name="connsiteY104" fmla="*/ 5185640 h 6858000"/>
              <a:gd name="connsiteX105" fmla="*/ 5998514 w 6128435"/>
              <a:gd name="connsiteY105" fmla="*/ 5189673 h 6858000"/>
              <a:gd name="connsiteX106" fmla="*/ 5995970 w 6128435"/>
              <a:gd name="connsiteY106" fmla="*/ 5221547 h 6858000"/>
              <a:gd name="connsiteX107" fmla="*/ 5997218 w 6128435"/>
              <a:gd name="connsiteY107" fmla="*/ 5222031 h 6858000"/>
              <a:gd name="connsiteX108" fmla="*/ 6002116 w 6128435"/>
              <a:gd name="connsiteY108" fmla="*/ 5231223 h 6858000"/>
              <a:gd name="connsiteX109" fmla="*/ 6008541 w 6128435"/>
              <a:gd name="connsiteY109" fmla="*/ 5248680 h 6858000"/>
              <a:gd name="connsiteX110" fmla="*/ 6039260 w 6128435"/>
              <a:gd name="connsiteY110" fmla="*/ 5289518 h 6858000"/>
              <a:gd name="connsiteX111" fmla="*/ 6036748 w 6128435"/>
              <a:gd name="connsiteY111" fmla="*/ 5322752 h 6858000"/>
              <a:gd name="connsiteX112" fmla="*/ 6036943 w 6128435"/>
              <a:gd name="connsiteY112" fmla="*/ 5329480 h 6858000"/>
              <a:gd name="connsiteX113" fmla="*/ 6037236 w 6128435"/>
              <a:gd name="connsiteY113" fmla="*/ 5329634 h 6858000"/>
              <a:gd name="connsiteX114" fmla="*/ 6038019 w 6128435"/>
              <a:gd name="connsiteY114" fmla="*/ 5336764 h 6858000"/>
              <a:gd name="connsiteX115" fmla="*/ 6037298 w 6128435"/>
              <a:gd name="connsiteY115" fmla="*/ 5341753 h 6858000"/>
              <a:gd name="connsiteX116" fmla="*/ 6037677 w 6128435"/>
              <a:gd name="connsiteY116" fmla="*/ 5354807 h 6858000"/>
              <a:gd name="connsiteX117" fmla="*/ 6039728 w 6128435"/>
              <a:gd name="connsiteY117" fmla="*/ 5359416 h 6858000"/>
              <a:gd name="connsiteX118" fmla="*/ 6043311 w 6128435"/>
              <a:gd name="connsiteY118" fmla="*/ 5361407 h 6858000"/>
              <a:gd name="connsiteX119" fmla="*/ 6042954 w 6128435"/>
              <a:gd name="connsiteY119" fmla="*/ 5362576 h 6858000"/>
              <a:gd name="connsiteX120" fmla="*/ 6053435 w 6128435"/>
              <a:gd name="connsiteY120" fmla="*/ 5387547 h 6858000"/>
              <a:gd name="connsiteX121" fmla="*/ 6065933 w 6128435"/>
              <a:gd name="connsiteY121" fmla="*/ 5443002 h 6858000"/>
              <a:gd name="connsiteX122" fmla="*/ 6068640 w 6128435"/>
              <a:gd name="connsiteY122" fmla="*/ 5474503 h 6858000"/>
              <a:gd name="connsiteX123" fmla="*/ 6080922 w 6128435"/>
              <a:gd name="connsiteY123" fmla="*/ 5561070 h 6858000"/>
              <a:gd name="connsiteX124" fmla="*/ 6096949 w 6128435"/>
              <a:gd name="connsiteY124" fmla="*/ 5648179 h 6858000"/>
              <a:gd name="connsiteX125" fmla="*/ 6125703 w 6128435"/>
              <a:gd name="connsiteY125" fmla="*/ 5692894 h 6858000"/>
              <a:gd name="connsiteX126" fmla="*/ 6126670 w 6128435"/>
              <a:gd name="connsiteY126" fmla="*/ 5697882 h 6858000"/>
              <a:gd name="connsiteX127" fmla="*/ 6124061 w 6128435"/>
              <a:gd name="connsiteY127" fmla="*/ 5710294 h 6858000"/>
              <a:gd name="connsiteX128" fmla="*/ 6122213 w 6128435"/>
              <a:gd name="connsiteY128" fmla="*/ 5714762 h 6858000"/>
              <a:gd name="connsiteX129" fmla="*/ 6121353 w 6128435"/>
              <a:gd name="connsiteY129" fmla="*/ 5721725 h 6858000"/>
              <a:gd name="connsiteX130" fmla="*/ 6121607 w 6128435"/>
              <a:gd name="connsiteY130" fmla="*/ 5721959 h 6858000"/>
              <a:gd name="connsiteX131" fmla="*/ 6120262 w 6128435"/>
              <a:gd name="connsiteY131" fmla="*/ 5728358 h 6858000"/>
              <a:gd name="connsiteX132" fmla="*/ 6110194 w 6128435"/>
              <a:gd name="connsiteY132" fmla="*/ 5758853 h 6858000"/>
              <a:gd name="connsiteX133" fmla="*/ 6127519 w 6128435"/>
              <a:gd name="connsiteY133" fmla="*/ 5865775 h 6858000"/>
              <a:gd name="connsiteX134" fmla="*/ 6128435 w 6128435"/>
              <a:gd name="connsiteY134" fmla="*/ 5870164 h 6858000"/>
              <a:gd name="connsiteX135" fmla="*/ 6119217 w 6128435"/>
              <a:gd name="connsiteY135" fmla="*/ 5888542 h 6858000"/>
              <a:gd name="connsiteX136" fmla="*/ 6115966 w 6128435"/>
              <a:gd name="connsiteY136" fmla="*/ 5898387 h 6858000"/>
              <a:gd name="connsiteX137" fmla="*/ 6111924 w 6128435"/>
              <a:gd name="connsiteY137" fmla="*/ 5900444 h 6858000"/>
              <a:gd name="connsiteX138" fmla="*/ 6108716 w 6128435"/>
              <a:gd name="connsiteY138" fmla="*/ 5915345 h 6858000"/>
              <a:gd name="connsiteX139" fmla="*/ 6109524 w 6128435"/>
              <a:gd name="connsiteY139" fmla="*/ 5917328 h 6858000"/>
              <a:gd name="connsiteX140" fmla="*/ 6102493 w 6128435"/>
              <a:gd name="connsiteY140" fmla="*/ 5928602 h 6858000"/>
              <a:gd name="connsiteX141" fmla="*/ 6056863 w 6128435"/>
              <a:gd name="connsiteY141" fmla="*/ 6000643 h 6858000"/>
              <a:gd name="connsiteX142" fmla="*/ 6045436 w 6128435"/>
              <a:gd name="connsiteY142" fmla="*/ 6124480 h 6858000"/>
              <a:gd name="connsiteX143" fmla="*/ 6030489 w 6128435"/>
              <a:gd name="connsiteY143" fmla="*/ 6317666 h 6858000"/>
              <a:gd name="connsiteX144" fmla="*/ 6007492 w 6128435"/>
              <a:gd name="connsiteY144" fmla="*/ 6440818 h 6858000"/>
              <a:gd name="connsiteX145" fmla="*/ 6009467 w 6128435"/>
              <a:gd name="connsiteY145" fmla="*/ 6487076 h 6858000"/>
              <a:gd name="connsiteX146" fmla="*/ 5995064 w 6128435"/>
              <a:gd name="connsiteY146" fmla="*/ 6540791 h 6858000"/>
              <a:gd name="connsiteX147" fmla="*/ 5996309 w 6128435"/>
              <a:gd name="connsiteY147" fmla="*/ 6543961 h 6858000"/>
              <a:gd name="connsiteX148" fmla="*/ 5996048 w 6128435"/>
              <a:gd name="connsiteY148" fmla="*/ 6555444 h 6858000"/>
              <a:gd name="connsiteX149" fmla="*/ 6002524 w 6128435"/>
              <a:gd name="connsiteY149" fmla="*/ 6560188 h 6858000"/>
              <a:gd name="connsiteX150" fmla="*/ 6006823 w 6128435"/>
              <a:gd name="connsiteY150" fmla="*/ 6578546 h 6858000"/>
              <a:gd name="connsiteX151" fmla="*/ 6004510 w 6128435"/>
              <a:gd name="connsiteY151" fmla="*/ 6599256 h 6858000"/>
              <a:gd name="connsiteX152" fmla="*/ 5986207 w 6128435"/>
              <a:gd name="connsiteY152" fmla="*/ 6695855 h 6858000"/>
              <a:gd name="connsiteX153" fmla="*/ 5979428 w 6128435"/>
              <a:gd name="connsiteY153" fmla="*/ 6754678 h 6858000"/>
              <a:gd name="connsiteX154" fmla="*/ 5983398 w 6128435"/>
              <a:gd name="connsiteY154" fmla="*/ 6778641 h 6858000"/>
              <a:gd name="connsiteX155" fmla="*/ 5984543 w 6128435"/>
              <a:gd name="connsiteY155" fmla="*/ 6811016 h 6858000"/>
              <a:gd name="connsiteX156" fmla="*/ 5981802 w 6128435"/>
              <a:gd name="connsiteY156" fmla="*/ 6838578 h 6858000"/>
              <a:gd name="connsiteX157" fmla="*/ 5979671 w 6128435"/>
              <a:gd name="connsiteY157" fmla="*/ 6858000 h 6858000"/>
              <a:gd name="connsiteX158" fmla="*/ 0 w 6128435"/>
              <a:gd name="connsiteY158" fmla="*/ 6858000 h 6858000"/>
              <a:gd name="connsiteX159" fmla="*/ 0 w 6128435"/>
              <a:gd name="connsiteY15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477595 w 6128435"/>
              <a:gd name="connsiteY52" fmla="*/ 3250534 h 6858000"/>
              <a:gd name="connsiteX53" fmla="*/ 5532836 w 6128435"/>
              <a:gd name="connsiteY53" fmla="*/ 3353840 h 6858000"/>
              <a:gd name="connsiteX54" fmla="*/ 5561229 w 6128435"/>
              <a:gd name="connsiteY54" fmla="*/ 3395784 h 6858000"/>
              <a:gd name="connsiteX55" fmla="*/ 5589758 w 6128435"/>
              <a:gd name="connsiteY55" fmla="*/ 3506453 h 6858000"/>
              <a:gd name="connsiteX56" fmla="*/ 5596144 w 6128435"/>
              <a:gd name="connsiteY56" fmla="*/ 3534624 h 6858000"/>
              <a:gd name="connsiteX57" fmla="*/ 5597750 w 6128435"/>
              <a:gd name="connsiteY57" fmla="*/ 3534129 h 6858000"/>
              <a:gd name="connsiteX58" fmla="*/ 5599700 w 6128435"/>
              <a:gd name="connsiteY58" fmla="*/ 3547221 h 6858000"/>
              <a:gd name="connsiteX59" fmla="*/ 5615031 w 6128435"/>
              <a:gd name="connsiteY59" fmla="*/ 3557482 h 6858000"/>
              <a:gd name="connsiteX60" fmla="*/ 5618377 w 6128435"/>
              <a:gd name="connsiteY60" fmla="*/ 3588431 h 6858000"/>
              <a:gd name="connsiteX61" fmla="*/ 5612155 w 6128435"/>
              <a:gd name="connsiteY61" fmla="*/ 3589869 h 6858000"/>
              <a:gd name="connsiteX62" fmla="*/ 5620843 w 6128435"/>
              <a:gd name="connsiteY62" fmla="*/ 3606745 h 6858000"/>
              <a:gd name="connsiteX63" fmla="*/ 5655472 w 6128435"/>
              <a:gd name="connsiteY63" fmla="*/ 3678877 h 6858000"/>
              <a:gd name="connsiteX64" fmla="*/ 5680448 w 6128435"/>
              <a:gd name="connsiteY64" fmla="*/ 3717760 h 6858000"/>
              <a:gd name="connsiteX65" fmla="*/ 5683015 w 6128435"/>
              <a:gd name="connsiteY65" fmla="*/ 3762025 h 6858000"/>
              <a:gd name="connsiteX66" fmla="*/ 5696643 w 6128435"/>
              <a:gd name="connsiteY66" fmla="*/ 3773888 h 6858000"/>
              <a:gd name="connsiteX67" fmla="*/ 5699203 w 6128435"/>
              <a:gd name="connsiteY67" fmla="*/ 3775823 h 6858000"/>
              <a:gd name="connsiteX68" fmla="*/ 5704824 w 6128435"/>
              <a:gd name="connsiteY68" fmla="*/ 3785966 h 6858000"/>
              <a:gd name="connsiteX69" fmla="*/ 5712204 w 6128435"/>
              <a:gd name="connsiteY69" fmla="*/ 3785830 h 6858000"/>
              <a:gd name="connsiteX70" fmla="*/ 5724816 w 6128435"/>
              <a:gd name="connsiteY70" fmla="*/ 3798949 h 6858000"/>
              <a:gd name="connsiteX71" fmla="*/ 5733539 w 6128435"/>
              <a:gd name="connsiteY71" fmla="*/ 3818457 h 6858000"/>
              <a:gd name="connsiteX72" fmla="*/ 5768491 w 6128435"/>
              <a:gd name="connsiteY72" fmla="*/ 3914399 h 6858000"/>
              <a:gd name="connsiteX73" fmla="*/ 5793123 w 6128435"/>
              <a:gd name="connsiteY73" fmla="*/ 3969952 h 6858000"/>
              <a:gd name="connsiteX74" fmla="*/ 5808321 w 6128435"/>
              <a:gd name="connsiteY74" fmla="*/ 3988153 h 6858000"/>
              <a:gd name="connsiteX75" fmla="*/ 5825621 w 6128435"/>
              <a:gd name="connsiteY75" fmla="*/ 4015525 h 6858000"/>
              <a:gd name="connsiteX76" fmla="*/ 5860672 w 6128435"/>
              <a:gd name="connsiteY76" fmla="*/ 4061579 h 6858000"/>
              <a:gd name="connsiteX77" fmla="*/ 5872173 w 6128435"/>
              <a:gd name="connsiteY77" fmla="*/ 4088497 h 6858000"/>
              <a:gd name="connsiteX78" fmla="*/ 5883705 w 6128435"/>
              <a:gd name="connsiteY78" fmla="*/ 4101899 h 6858000"/>
              <a:gd name="connsiteX79" fmla="*/ 5885314 w 6128435"/>
              <a:gd name="connsiteY79" fmla="*/ 4108387 h 6858000"/>
              <a:gd name="connsiteX80" fmla="*/ 5894095 w 6128435"/>
              <a:gd name="connsiteY80" fmla="*/ 4128857 h 6858000"/>
              <a:gd name="connsiteX81" fmla="*/ 5898339 w 6128435"/>
              <a:gd name="connsiteY81" fmla="*/ 4140800 h 6858000"/>
              <a:gd name="connsiteX82" fmla="*/ 5899734 w 6128435"/>
              <a:gd name="connsiteY82" fmla="*/ 4145632 h 6858000"/>
              <a:gd name="connsiteX83" fmla="*/ 5903513 w 6128435"/>
              <a:gd name="connsiteY83" fmla="*/ 4187661 h 6858000"/>
              <a:gd name="connsiteX84" fmla="*/ 5917114 w 6128435"/>
              <a:gd name="connsiteY84" fmla="*/ 4213096 h 6858000"/>
              <a:gd name="connsiteX85" fmla="*/ 5921153 w 6128435"/>
              <a:gd name="connsiteY85" fmla="*/ 4236222 h 6858000"/>
              <a:gd name="connsiteX86" fmla="*/ 5924233 w 6128435"/>
              <a:gd name="connsiteY86" fmla="*/ 4242060 h 6858000"/>
              <a:gd name="connsiteX87" fmla="*/ 5928910 w 6128435"/>
              <a:gd name="connsiteY87" fmla="*/ 4300973 h 6858000"/>
              <a:gd name="connsiteX88" fmla="*/ 5939320 w 6128435"/>
              <a:gd name="connsiteY88" fmla="*/ 4340435 h 6858000"/>
              <a:gd name="connsiteX89" fmla="*/ 5946705 w 6128435"/>
              <a:gd name="connsiteY89" fmla="*/ 4428051 h 6858000"/>
              <a:gd name="connsiteX90" fmla="*/ 5949261 w 6128435"/>
              <a:gd name="connsiteY90" fmla="*/ 4449185 h 6858000"/>
              <a:gd name="connsiteX91" fmla="*/ 5957504 w 6128435"/>
              <a:gd name="connsiteY91" fmla="*/ 4465911 h 6858000"/>
              <a:gd name="connsiteX92" fmla="*/ 5964689 w 6128435"/>
              <a:gd name="connsiteY92" fmla="*/ 4468532 h 6858000"/>
              <a:gd name="connsiteX93" fmla="*/ 5967062 w 6128435"/>
              <a:gd name="connsiteY93" fmla="*/ 4479923 h 6858000"/>
              <a:gd name="connsiteX94" fmla="*/ 5968960 w 6128435"/>
              <a:gd name="connsiteY94" fmla="*/ 4482655 h 6858000"/>
              <a:gd name="connsiteX95" fmla="*/ 5978567 w 6128435"/>
              <a:gd name="connsiteY95" fmla="*/ 4498605 h 6858000"/>
              <a:gd name="connsiteX96" fmla="*/ 5980106 w 6128435"/>
              <a:gd name="connsiteY96" fmla="*/ 4585087 h 6858000"/>
              <a:gd name="connsiteX97" fmla="*/ 5998138 w 6128435"/>
              <a:gd name="connsiteY97" fmla="*/ 4697518 h 6858000"/>
              <a:gd name="connsiteX98" fmla="*/ 6013516 w 6128435"/>
              <a:gd name="connsiteY98" fmla="*/ 4786619 h 6858000"/>
              <a:gd name="connsiteX99" fmla="*/ 6025404 w 6128435"/>
              <a:gd name="connsiteY99" fmla="*/ 4858148 h 6858000"/>
              <a:gd name="connsiteX100" fmla="*/ 6007749 w 6128435"/>
              <a:gd name="connsiteY100" fmla="*/ 4964715 h 6858000"/>
              <a:gd name="connsiteX101" fmla="*/ 6005269 w 6128435"/>
              <a:gd name="connsiteY101" fmla="*/ 5150567 h 6858000"/>
              <a:gd name="connsiteX102" fmla="*/ 6001127 w 6128435"/>
              <a:gd name="connsiteY102" fmla="*/ 5164609 h 6858000"/>
              <a:gd name="connsiteX103" fmla="*/ 5996647 w 6128435"/>
              <a:gd name="connsiteY103" fmla="*/ 5185640 h 6858000"/>
              <a:gd name="connsiteX104" fmla="*/ 5998514 w 6128435"/>
              <a:gd name="connsiteY104" fmla="*/ 5189673 h 6858000"/>
              <a:gd name="connsiteX105" fmla="*/ 5995970 w 6128435"/>
              <a:gd name="connsiteY105" fmla="*/ 5221547 h 6858000"/>
              <a:gd name="connsiteX106" fmla="*/ 5997218 w 6128435"/>
              <a:gd name="connsiteY106" fmla="*/ 5222031 h 6858000"/>
              <a:gd name="connsiteX107" fmla="*/ 6002116 w 6128435"/>
              <a:gd name="connsiteY107" fmla="*/ 5231223 h 6858000"/>
              <a:gd name="connsiteX108" fmla="*/ 6008541 w 6128435"/>
              <a:gd name="connsiteY108" fmla="*/ 5248680 h 6858000"/>
              <a:gd name="connsiteX109" fmla="*/ 6039260 w 6128435"/>
              <a:gd name="connsiteY109" fmla="*/ 5289518 h 6858000"/>
              <a:gd name="connsiteX110" fmla="*/ 6036748 w 6128435"/>
              <a:gd name="connsiteY110" fmla="*/ 5322752 h 6858000"/>
              <a:gd name="connsiteX111" fmla="*/ 6036943 w 6128435"/>
              <a:gd name="connsiteY111" fmla="*/ 5329480 h 6858000"/>
              <a:gd name="connsiteX112" fmla="*/ 6037236 w 6128435"/>
              <a:gd name="connsiteY112" fmla="*/ 5329634 h 6858000"/>
              <a:gd name="connsiteX113" fmla="*/ 6038019 w 6128435"/>
              <a:gd name="connsiteY113" fmla="*/ 5336764 h 6858000"/>
              <a:gd name="connsiteX114" fmla="*/ 6037298 w 6128435"/>
              <a:gd name="connsiteY114" fmla="*/ 5341753 h 6858000"/>
              <a:gd name="connsiteX115" fmla="*/ 6037677 w 6128435"/>
              <a:gd name="connsiteY115" fmla="*/ 5354807 h 6858000"/>
              <a:gd name="connsiteX116" fmla="*/ 6039728 w 6128435"/>
              <a:gd name="connsiteY116" fmla="*/ 5359416 h 6858000"/>
              <a:gd name="connsiteX117" fmla="*/ 6043311 w 6128435"/>
              <a:gd name="connsiteY117" fmla="*/ 5361407 h 6858000"/>
              <a:gd name="connsiteX118" fmla="*/ 6042954 w 6128435"/>
              <a:gd name="connsiteY118" fmla="*/ 5362576 h 6858000"/>
              <a:gd name="connsiteX119" fmla="*/ 6053435 w 6128435"/>
              <a:gd name="connsiteY119" fmla="*/ 5387547 h 6858000"/>
              <a:gd name="connsiteX120" fmla="*/ 6065933 w 6128435"/>
              <a:gd name="connsiteY120" fmla="*/ 5443002 h 6858000"/>
              <a:gd name="connsiteX121" fmla="*/ 6068640 w 6128435"/>
              <a:gd name="connsiteY121" fmla="*/ 5474503 h 6858000"/>
              <a:gd name="connsiteX122" fmla="*/ 6080922 w 6128435"/>
              <a:gd name="connsiteY122" fmla="*/ 5561070 h 6858000"/>
              <a:gd name="connsiteX123" fmla="*/ 6096949 w 6128435"/>
              <a:gd name="connsiteY123" fmla="*/ 5648179 h 6858000"/>
              <a:gd name="connsiteX124" fmla="*/ 6125703 w 6128435"/>
              <a:gd name="connsiteY124" fmla="*/ 5692894 h 6858000"/>
              <a:gd name="connsiteX125" fmla="*/ 6126670 w 6128435"/>
              <a:gd name="connsiteY125" fmla="*/ 5697882 h 6858000"/>
              <a:gd name="connsiteX126" fmla="*/ 6124061 w 6128435"/>
              <a:gd name="connsiteY126" fmla="*/ 5710294 h 6858000"/>
              <a:gd name="connsiteX127" fmla="*/ 6122213 w 6128435"/>
              <a:gd name="connsiteY127" fmla="*/ 5714762 h 6858000"/>
              <a:gd name="connsiteX128" fmla="*/ 6121353 w 6128435"/>
              <a:gd name="connsiteY128" fmla="*/ 5721725 h 6858000"/>
              <a:gd name="connsiteX129" fmla="*/ 6121607 w 6128435"/>
              <a:gd name="connsiteY129" fmla="*/ 5721959 h 6858000"/>
              <a:gd name="connsiteX130" fmla="*/ 6120262 w 6128435"/>
              <a:gd name="connsiteY130" fmla="*/ 5728358 h 6858000"/>
              <a:gd name="connsiteX131" fmla="*/ 6110194 w 6128435"/>
              <a:gd name="connsiteY131" fmla="*/ 5758853 h 6858000"/>
              <a:gd name="connsiteX132" fmla="*/ 6127519 w 6128435"/>
              <a:gd name="connsiteY132" fmla="*/ 5865775 h 6858000"/>
              <a:gd name="connsiteX133" fmla="*/ 6128435 w 6128435"/>
              <a:gd name="connsiteY133" fmla="*/ 5870164 h 6858000"/>
              <a:gd name="connsiteX134" fmla="*/ 6119217 w 6128435"/>
              <a:gd name="connsiteY134" fmla="*/ 5888542 h 6858000"/>
              <a:gd name="connsiteX135" fmla="*/ 6115966 w 6128435"/>
              <a:gd name="connsiteY135" fmla="*/ 5898387 h 6858000"/>
              <a:gd name="connsiteX136" fmla="*/ 6111924 w 6128435"/>
              <a:gd name="connsiteY136" fmla="*/ 5900444 h 6858000"/>
              <a:gd name="connsiteX137" fmla="*/ 6108716 w 6128435"/>
              <a:gd name="connsiteY137" fmla="*/ 5915345 h 6858000"/>
              <a:gd name="connsiteX138" fmla="*/ 6109524 w 6128435"/>
              <a:gd name="connsiteY138" fmla="*/ 5917328 h 6858000"/>
              <a:gd name="connsiteX139" fmla="*/ 6102493 w 6128435"/>
              <a:gd name="connsiteY139" fmla="*/ 5928602 h 6858000"/>
              <a:gd name="connsiteX140" fmla="*/ 6056863 w 6128435"/>
              <a:gd name="connsiteY140" fmla="*/ 6000643 h 6858000"/>
              <a:gd name="connsiteX141" fmla="*/ 6045436 w 6128435"/>
              <a:gd name="connsiteY141" fmla="*/ 6124480 h 6858000"/>
              <a:gd name="connsiteX142" fmla="*/ 6030489 w 6128435"/>
              <a:gd name="connsiteY142" fmla="*/ 6317666 h 6858000"/>
              <a:gd name="connsiteX143" fmla="*/ 6007492 w 6128435"/>
              <a:gd name="connsiteY143" fmla="*/ 6440818 h 6858000"/>
              <a:gd name="connsiteX144" fmla="*/ 6009467 w 6128435"/>
              <a:gd name="connsiteY144" fmla="*/ 6487076 h 6858000"/>
              <a:gd name="connsiteX145" fmla="*/ 5995064 w 6128435"/>
              <a:gd name="connsiteY145" fmla="*/ 6540791 h 6858000"/>
              <a:gd name="connsiteX146" fmla="*/ 5996309 w 6128435"/>
              <a:gd name="connsiteY146" fmla="*/ 6543961 h 6858000"/>
              <a:gd name="connsiteX147" fmla="*/ 5996048 w 6128435"/>
              <a:gd name="connsiteY147" fmla="*/ 6555444 h 6858000"/>
              <a:gd name="connsiteX148" fmla="*/ 6002524 w 6128435"/>
              <a:gd name="connsiteY148" fmla="*/ 6560188 h 6858000"/>
              <a:gd name="connsiteX149" fmla="*/ 6006823 w 6128435"/>
              <a:gd name="connsiteY149" fmla="*/ 6578546 h 6858000"/>
              <a:gd name="connsiteX150" fmla="*/ 6004510 w 6128435"/>
              <a:gd name="connsiteY150" fmla="*/ 6599256 h 6858000"/>
              <a:gd name="connsiteX151" fmla="*/ 5986207 w 6128435"/>
              <a:gd name="connsiteY151" fmla="*/ 6695855 h 6858000"/>
              <a:gd name="connsiteX152" fmla="*/ 5979428 w 6128435"/>
              <a:gd name="connsiteY152" fmla="*/ 6754678 h 6858000"/>
              <a:gd name="connsiteX153" fmla="*/ 5983398 w 6128435"/>
              <a:gd name="connsiteY153" fmla="*/ 6778641 h 6858000"/>
              <a:gd name="connsiteX154" fmla="*/ 5984543 w 6128435"/>
              <a:gd name="connsiteY154" fmla="*/ 6811016 h 6858000"/>
              <a:gd name="connsiteX155" fmla="*/ 5981802 w 6128435"/>
              <a:gd name="connsiteY155" fmla="*/ 6838578 h 6858000"/>
              <a:gd name="connsiteX156" fmla="*/ 5979671 w 6128435"/>
              <a:gd name="connsiteY156" fmla="*/ 6858000 h 6858000"/>
              <a:gd name="connsiteX157" fmla="*/ 0 w 6128435"/>
              <a:gd name="connsiteY157" fmla="*/ 6858000 h 6858000"/>
              <a:gd name="connsiteX158" fmla="*/ 0 w 6128435"/>
              <a:gd name="connsiteY15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32836 w 6128435"/>
              <a:gd name="connsiteY52" fmla="*/ 3353840 h 6858000"/>
              <a:gd name="connsiteX53" fmla="*/ 5561229 w 6128435"/>
              <a:gd name="connsiteY53" fmla="*/ 3395784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16007 w 6128435"/>
              <a:gd name="connsiteY52" fmla="*/ 3258473 h 6858000"/>
              <a:gd name="connsiteX53" fmla="*/ 5561229 w 6128435"/>
              <a:gd name="connsiteY53" fmla="*/ 3395784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8716 w 6128435"/>
              <a:gd name="connsiteY135" fmla="*/ 5915345 h 6858000"/>
              <a:gd name="connsiteX136" fmla="*/ 6109524 w 6128435"/>
              <a:gd name="connsiteY136" fmla="*/ 5917328 h 6858000"/>
              <a:gd name="connsiteX137" fmla="*/ 6102493 w 6128435"/>
              <a:gd name="connsiteY137" fmla="*/ 5928602 h 6858000"/>
              <a:gd name="connsiteX138" fmla="*/ 6056863 w 6128435"/>
              <a:gd name="connsiteY138" fmla="*/ 6000643 h 6858000"/>
              <a:gd name="connsiteX139" fmla="*/ 6045436 w 6128435"/>
              <a:gd name="connsiteY139" fmla="*/ 6124480 h 6858000"/>
              <a:gd name="connsiteX140" fmla="*/ 6030489 w 6128435"/>
              <a:gd name="connsiteY140" fmla="*/ 6317666 h 6858000"/>
              <a:gd name="connsiteX141" fmla="*/ 6007492 w 6128435"/>
              <a:gd name="connsiteY141" fmla="*/ 6440818 h 6858000"/>
              <a:gd name="connsiteX142" fmla="*/ 6009467 w 6128435"/>
              <a:gd name="connsiteY142" fmla="*/ 6487076 h 6858000"/>
              <a:gd name="connsiteX143" fmla="*/ 5995064 w 6128435"/>
              <a:gd name="connsiteY143" fmla="*/ 6540791 h 6858000"/>
              <a:gd name="connsiteX144" fmla="*/ 5996309 w 6128435"/>
              <a:gd name="connsiteY144" fmla="*/ 6543961 h 6858000"/>
              <a:gd name="connsiteX145" fmla="*/ 5996048 w 6128435"/>
              <a:gd name="connsiteY145" fmla="*/ 6555444 h 6858000"/>
              <a:gd name="connsiteX146" fmla="*/ 6002524 w 6128435"/>
              <a:gd name="connsiteY146" fmla="*/ 6560188 h 6858000"/>
              <a:gd name="connsiteX147" fmla="*/ 6006823 w 6128435"/>
              <a:gd name="connsiteY147" fmla="*/ 6578546 h 6858000"/>
              <a:gd name="connsiteX148" fmla="*/ 6004510 w 6128435"/>
              <a:gd name="connsiteY148" fmla="*/ 6599256 h 6858000"/>
              <a:gd name="connsiteX149" fmla="*/ 5986207 w 6128435"/>
              <a:gd name="connsiteY149" fmla="*/ 6695855 h 6858000"/>
              <a:gd name="connsiteX150" fmla="*/ 5979428 w 6128435"/>
              <a:gd name="connsiteY150" fmla="*/ 6754678 h 6858000"/>
              <a:gd name="connsiteX151" fmla="*/ 5983398 w 6128435"/>
              <a:gd name="connsiteY151" fmla="*/ 6778641 h 6858000"/>
              <a:gd name="connsiteX152" fmla="*/ 5984543 w 6128435"/>
              <a:gd name="connsiteY152" fmla="*/ 6811016 h 6858000"/>
              <a:gd name="connsiteX153" fmla="*/ 5981802 w 6128435"/>
              <a:gd name="connsiteY153" fmla="*/ 6838578 h 6858000"/>
              <a:gd name="connsiteX154" fmla="*/ 5979671 w 6128435"/>
              <a:gd name="connsiteY154" fmla="*/ 6858000 h 6858000"/>
              <a:gd name="connsiteX155" fmla="*/ 0 w 6128435"/>
              <a:gd name="connsiteY155" fmla="*/ 6858000 h 6858000"/>
              <a:gd name="connsiteX156" fmla="*/ 0 w 6128435"/>
              <a:gd name="connsiteY15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8716 w 6128435"/>
              <a:gd name="connsiteY135" fmla="*/ 5915345 h 6858000"/>
              <a:gd name="connsiteX136" fmla="*/ 6102493 w 6128435"/>
              <a:gd name="connsiteY136" fmla="*/ 5928602 h 6858000"/>
              <a:gd name="connsiteX137" fmla="*/ 6056863 w 6128435"/>
              <a:gd name="connsiteY137" fmla="*/ 6000643 h 6858000"/>
              <a:gd name="connsiteX138" fmla="*/ 6045436 w 6128435"/>
              <a:gd name="connsiteY138" fmla="*/ 6124480 h 6858000"/>
              <a:gd name="connsiteX139" fmla="*/ 6030489 w 6128435"/>
              <a:gd name="connsiteY139" fmla="*/ 6317666 h 6858000"/>
              <a:gd name="connsiteX140" fmla="*/ 6007492 w 6128435"/>
              <a:gd name="connsiteY140" fmla="*/ 6440818 h 6858000"/>
              <a:gd name="connsiteX141" fmla="*/ 6009467 w 6128435"/>
              <a:gd name="connsiteY141" fmla="*/ 6487076 h 6858000"/>
              <a:gd name="connsiteX142" fmla="*/ 5995064 w 6128435"/>
              <a:gd name="connsiteY142" fmla="*/ 6540791 h 6858000"/>
              <a:gd name="connsiteX143" fmla="*/ 5996309 w 6128435"/>
              <a:gd name="connsiteY143" fmla="*/ 6543961 h 6858000"/>
              <a:gd name="connsiteX144" fmla="*/ 5996048 w 6128435"/>
              <a:gd name="connsiteY144" fmla="*/ 6555444 h 6858000"/>
              <a:gd name="connsiteX145" fmla="*/ 6002524 w 6128435"/>
              <a:gd name="connsiteY145" fmla="*/ 6560188 h 6858000"/>
              <a:gd name="connsiteX146" fmla="*/ 6006823 w 6128435"/>
              <a:gd name="connsiteY146" fmla="*/ 6578546 h 6858000"/>
              <a:gd name="connsiteX147" fmla="*/ 6004510 w 6128435"/>
              <a:gd name="connsiteY147" fmla="*/ 6599256 h 6858000"/>
              <a:gd name="connsiteX148" fmla="*/ 5986207 w 6128435"/>
              <a:gd name="connsiteY148" fmla="*/ 6695855 h 6858000"/>
              <a:gd name="connsiteX149" fmla="*/ 5979428 w 6128435"/>
              <a:gd name="connsiteY149" fmla="*/ 6754678 h 6858000"/>
              <a:gd name="connsiteX150" fmla="*/ 5983398 w 6128435"/>
              <a:gd name="connsiteY150" fmla="*/ 6778641 h 6858000"/>
              <a:gd name="connsiteX151" fmla="*/ 5984543 w 6128435"/>
              <a:gd name="connsiteY151" fmla="*/ 6811016 h 6858000"/>
              <a:gd name="connsiteX152" fmla="*/ 5981802 w 6128435"/>
              <a:gd name="connsiteY152" fmla="*/ 6838578 h 6858000"/>
              <a:gd name="connsiteX153" fmla="*/ 5979671 w 6128435"/>
              <a:gd name="connsiteY153" fmla="*/ 6858000 h 6858000"/>
              <a:gd name="connsiteX154" fmla="*/ 0 w 6128435"/>
              <a:gd name="connsiteY154" fmla="*/ 6858000 h 6858000"/>
              <a:gd name="connsiteX155" fmla="*/ 0 w 6128435"/>
              <a:gd name="connsiteY15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2493 w 6128435"/>
              <a:gd name="connsiteY135" fmla="*/ 5928602 h 6858000"/>
              <a:gd name="connsiteX136" fmla="*/ 6056863 w 6128435"/>
              <a:gd name="connsiteY136" fmla="*/ 6000643 h 6858000"/>
              <a:gd name="connsiteX137" fmla="*/ 6045436 w 6128435"/>
              <a:gd name="connsiteY137" fmla="*/ 6124480 h 6858000"/>
              <a:gd name="connsiteX138" fmla="*/ 6030489 w 6128435"/>
              <a:gd name="connsiteY138" fmla="*/ 6317666 h 6858000"/>
              <a:gd name="connsiteX139" fmla="*/ 6007492 w 6128435"/>
              <a:gd name="connsiteY139" fmla="*/ 6440818 h 6858000"/>
              <a:gd name="connsiteX140" fmla="*/ 6009467 w 6128435"/>
              <a:gd name="connsiteY140" fmla="*/ 6487076 h 6858000"/>
              <a:gd name="connsiteX141" fmla="*/ 5995064 w 6128435"/>
              <a:gd name="connsiteY141" fmla="*/ 6540791 h 6858000"/>
              <a:gd name="connsiteX142" fmla="*/ 5996309 w 6128435"/>
              <a:gd name="connsiteY142" fmla="*/ 6543961 h 6858000"/>
              <a:gd name="connsiteX143" fmla="*/ 5996048 w 6128435"/>
              <a:gd name="connsiteY143" fmla="*/ 6555444 h 6858000"/>
              <a:gd name="connsiteX144" fmla="*/ 6002524 w 6128435"/>
              <a:gd name="connsiteY144" fmla="*/ 6560188 h 6858000"/>
              <a:gd name="connsiteX145" fmla="*/ 6006823 w 6128435"/>
              <a:gd name="connsiteY145" fmla="*/ 6578546 h 6858000"/>
              <a:gd name="connsiteX146" fmla="*/ 6004510 w 6128435"/>
              <a:gd name="connsiteY146" fmla="*/ 6599256 h 6858000"/>
              <a:gd name="connsiteX147" fmla="*/ 5986207 w 6128435"/>
              <a:gd name="connsiteY147" fmla="*/ 6695855 h 6858000"/>
              <a:gd name="connsiteX148" fmla="*/ 5979428 w 6128435"/>
              <a:gd name="connsiteY148" fmla="*/ 6754678 h 6858000"/>
              <a:gd name="connsiteX149" fmla="*/ 5983398 w 6128435"/>
              <a:gd name="connsiteY149" fmla="*/ 6778641 h 6858000"/>
              <a:gd name="connsiteX150" fmla="*/ 5984543 w 6128435"/>
              <a:gd name="connsiteY150" fmla="*/ 6811016 h 6858000"/>
              <a:gd name="connsiteX151" fmla="*/ 5981802 w 6128435"/>
              <a:gd name="connsiteY151" fmla="*/ 6838578 h 6858000"/>
              <a:gd name="connsiteX152" fmla="*/ 5979671 w 6128435"/>
              <a:gd name="connsiteY152" fmla="*/ 6858000 h 6858000"/>
              <a:gd name="connsiteX153" fmla="*/ 0 w 6128435"/>
              <a:gd name="connsiteY153" fmla="*/ 6858000 h 6858000"/>
              <a:gd name="connsiteX154" fmla="*/ 0 w 6128435"/>
              <a:gd name="connsiteY15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02493 w 6128435"/>
              <a:gd name="connsiteY134" fmla="*/ 5928602 h 6858000"/>
              <a:gd name="connsiteX135" fmla="*/ 6056863 w 6128435"/>
              <a:gd name="connsiteY135" fmla="*/ 6000643 h 6858000"/>
              <a:gd name="connsiteX136" fmla="*/ 6045436 w 6128435"/>
              <a:gd name="connsiteY136" fmla="*/ 6124480 h 6858000"/>
              <a:gd name="connsiteX137" fmla="*/ 6030489 w 6128435"/>
              <a:gd name="connsiteY137" fmla="*/ 6317666 h 6858000"/>
              <a:gd name="connsiteX138" fmla="*/ 6007492 w 6128435"/>
              <a:gd name="connsiteY138" fmla="*/ 6440818 h 6858000"/>
              <a:gd name="connsiteX139" fmla="*/ 6009467 w 6128435"/>
              <a:gd name="connsiteY139" fmla="*/ 6487076 h 6858000"/>
              <a:gd name="connsiteX140" fmla="*/ 5995064 w 6128435"/>
              <a:gd name="connsiteY140" fmla="*/ 6540791 h 6858000"/>
              <a:gd name="connsiteX141" fmla="*/ 5996309 w 6128435"/>
              <a:gd name="connsiteY141" fmla="*/ 6543961 h 6858000"/>
              <a:gd name="connsiteX142" fmla="*/ 5996048 w 6128435"/>
              <a:gd name="connsiteY142" fmla="*/ 6555444 h 6858000"/>
              <a:gd name="connsiteX143" fmla="*/ 6002524 w 6128435"/>
              <a:gd name="connsiteY143" fmla="*/ 6560188 h 6858000"/>
              <a:gd name="connsiteX144" fmla="*/ 6006823 w 6128435"/>
              <a:gd name="connsiteY144" fmla="*/ 6578546 h 6858000"/>
              <a:gd name="connsiteX145" fmla="*/ 6004510 w 6128435"/>
              <a:gd name="connsiteY145" fmla="*/ 6599256 h 6858000"/>
              <a:gd name="connsiteX146" fmla="*/ 5986207 w 6128435"/>
              <a:gd name="connsiteY146" fmla="*/ 6695855 h 6858000"/>
              <a:gd name="connsiteX147" fmla="*/ 5979428 w 6128435"/>
              <a:gd name="connsiteY147" fmla="*/ 6754678 h 6858000"/>
              <a:gd name="connsiteX148" fmla="*/ 5983398 w 6128435"/>
              <a:gd name="connsiteY148" fmla="*/ 6778641 h 6858000"/>
              <a:gd name="connsiteX149" fmla="*/ 5984543 w 6128435"/>
              <a:gd name="connsiteY149" fmla="*/ 6811016 h 6858000"/>
              <a:gd name="connsiteX150" fmla="*/ 5981802 w 6128435"/>
              <a:gd name="connsiteY150" fmla="*/ 6838578 h 6858000"/>
              <a:gd name="connsiteX151" fmla="*/ 5979671 w 6128435"/>
              <a:gd name="connsiteY151" fmla="*/ 6858000 h 6858000"/>
              <a:gd name="connsiteX152" fmla="*/ 0 w 6128435"/>
              <a:gd name="connsiteY152" fmla="*/ 6858000 h 6858000"/>
              <a:gd name="connsiteX153" fmla="*/ 0 w 6128435"/>
              <a:gd name="connsiteY153"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16589 w 6127519"/>
              <a:gd name="connsiteY43" fmla="*/ 2810822 h 6858000"/>
              <a:gd name="connsiteX44" fmla="*/ 5418542 w 6127519"/>
              <a:gd name="connsiteY44" fmla="*/ 2817745 h 6858000"/>
              <a:gd name="connsiteX45" fmla="*/ 5418847 w 6127519"/>
              <a:gd name="connsiteY45" fmla="*/ 2817825 h 6858000"/>
              <a:gd name="connsiteX46" fmla="*/ 5457023 w 6127519"/>
              <a:gd name="connsiteY46" fmla="*/ 2858292 h 6858000"/>
              <a:gd name="connsiteX47" fmla="*/ 5479298 w 6127519"/>
              <a:gd name="connsiteY47" fmla="*/ 2947791 h 6858000"/>
              <a:gd name="connsiteX48" fmla="*/ 5481770 w 6127519"/>
              <a:gd name="connsiteY48" fmla="*/ 2951352 h 6858000"/>
              <a:gd name="connsiteX49" fmla="*/ 5482045 w 6127519"/>
              <a:gd name="connsiteY49" fmla="*/ 2984371 h 6858000"/>
              <a:gd name="connsiteX50" fmla="*/ 5482415 w 6127519"/>
              <a:gd name="connsiteY50" fmla="*/ 3004079 h 6858000"/>
              <a:gd name="connsiteX51" fmla="*/ 5503944 w 6127519"/>
              <a:gd name="connsiteY51" fmla="*/ 3123335 h 6858000"/>
              <a:gd name="connsiteX52" fmla="*/ 5516007 w 6127519"/>
              <a:gd name="connsiteY52" fmla="*/ 3258473 h 6858000"/>
              <a:gd name="connsiteX53" fmla="*/ 5566839 w 6127519"/>
              <a:gd name="connsiteY53" fmla="*/ 3345295 h 6858000"/>
              <a:gd name="connsiteX54" fmla="*/ 5589758 w 6127519"/>
              <a:gd name="connsiteY54" fmla="*/ 3506453 h 6858000"/>
              <a:gd name="connsiteX55" fmla="*/ 5596144 w 6127519"/>
              <a:gd name="connsiteY55" fmla="*/ 3534624 h 6858000"/>
              <a:gd name="connsiteX56" fmla="*/ 5597750 w 6127519"/>
              <a:gd name="connsiteY56" fmla="*/ 3534129 h 6858000"/>
              <a:gd name="connsiteX57" fmla="*/ 5599700 w 6127519"/>
              <a:gd name="connsiteY57" fmla="*/ 3547221 h 6858000"/>
              <a:gd name="connsiteX58" fmla="*/ 5615031 w 6127519"/>
              <a:gd name="connsiteY58" fmla="*/ 3557482 h 6858000"/>
              <a:gd name="connsiteX59" fmla="*/ 5618377 w 6127519"/>
              <a:gd name="connsiteY59" fmla="*/ 3588431 h 6858000"/>
              <a:gd name="connsiteX60" fmla="*/ 5612155 w 6127519"/>
              <a:gd name="connsiteY60" fmla="*/ 3589869 h 6858000"/>
              <a:gd name="connsiteX61" fmla="*/ 5620843 w 6127519"/>
              <a:gd name="connsiteY61" fmla="*/ 3606745 h 6858000"/>
              <a:gd name="connsiteX62" fmla="*/ 5655472 w 6127519"/>
              <a:gd name="connsiteY62" fmla="*/ 3678877 h 6858000"/>
              <a:gd name="connsiteX63" fmla="*/ 5680448 w 6127519"/>
              <a:gd name="connsiteY63" fmla="*/ 3717760 h 6858000"/>
              <a:gd name="connsiteX64" fmla="*/ 5683015 w 6127519"/>
              <a:gd name="connsiteY64" fmla="*/ 3762025 h 6858000"/>
              <a:gd name="connsiteX65" fmla="*/ 5696643 w 6127519"/>
              <a:gd name="connsiteY65" fmla="*/ 3773888 h 6858000"/>
              <a:gd name="connsiteX66" fmla="*/ 5699203 w 6127519"/>
              <a:gd name="connsiteY66" fmla="*/ 3775823 h 6858000"/>
              <a:gd name="connsiteX67" fmla="*/ 5704824 w 6127519"/>
              <a:gd name="connsiteY67" fmla="*/ 3785966 h 6858000"/>
              <a:gd name="connsiteX68" fmla="*/ 5712204 w 6127519"/>
              <a:gd name="connsiteY68" fmla="*/ 3785830 h 6858000"/>
              <a:gd name="connsiteX69" fmla="*/ 5724816 w 6127519"/>
              <a:gd name="connsiteY69" fmla="*/ 3798949 h 6858000"/>
              <a:gd name="connsiteX70" fmla="*/ 5733539 w 6127519"/>
              <a:gd name="connsiteY70" fmla="*/ 3818457 h 6858000"/>
              <a:gd name="connsiteX71" fmla="*/ 5768491 w 6127519"/>
              <a:gd name="connsiteY71" fmla="*/ 3914399 h 6858000"/>
              <a:gd name="connsiteX72" fmla="*/ 5793123 w 6127519"/>
              <a:gd name="connsiteY72" fmla="*/ 3969952 h 6858000"/>
              <a:gd name="connsiteX73" fmla="*/ 5808321 w 6127519"/>
              <a:gd name="connsiteY73" fmla="*/ 3988153 h 6858000"/>
              <a:gd name="connsiteX74" fmla="*/ 5825621 w 6127519"/>
              <a:gd name="connsiteY74" fmla="*/ 4015525 h 6858000"/>
              <a:gd name="connsiteX75" fmla="*/ 5860672 w 6127519"/>
              <a:gd name="connsiteY75" fmla="*/ 4061579 h 6858000"/>
              <a:gd name="connsiteX76" fmla="*/ 5872173 w 6127519"/>
              <a:gd name="connsiteY76" fmla="*/ 4088497 h 6858000"/>
              <a:gd name="connsiteX77" fmla="*/ 5883705 w 6127519"/>
              <a:gd name="connsiteY77" fmla="*/ 4101899 h 6858000"/>
              <a:gd name="connsiteX78" fmla="*/ 5885314 w 6127519"/>
              <a:gd name="connsiteY78" fmla="*/ 4108387 h 6858000"/>
              <a:gd name="connsiteX79" fmla="*/ 5894095 w 6127519"/>
              <a:gd name="connsiteY79" fmla="*/ 4128857 h 6858000"/>
              <a:gd name="connsiteX80" fmla="*/ 5898339 w 6127519"/>
              <a:gd name="connsiteY80" fmla="*/ 4140800 h 6858000"/>
              <a:gd name="connsiteX81" fmla="*/ 5899734 w 6127519"/>
              <a:gd name="connsiteY81" fmla="*/ 4145632 h 6858000"/>
              <a:gd name="connsiteX82" fmla="*/ 5903513 w 6127519"/>
              <a:gd name="connsiteY82" fmla="*/ 4187661 h 6858000"/>
              <a:gd name="connsiteX83" fmla="*/ 5917114 w 6127519"/>
              <a:gd name="connsiteY83" fmla="*/ 4213096 h 6858000"/>
              <a:gd name="connsiteX84" fmla="*/ 5921153 w 6127519"/>
              <a:gd name="connsiteY84" fmla="*/ 4236222 h 6858000"/>
              <a:gd name="connsiteX85" fmla="*/ 5924233 w 6127519"/>
              <a:gd name="connsiteY85" fmla="*/ 4242060 h 6858000"/>
              <a:gd name="connsiteX86" fmla="*/ 5928910 w 6127519"/>
              <a:gd name="connsiteY86" fmla="*/ 4300973 h 6858000"/>
              <a:gd name="connsiteX87" fmla="*/ 5939320 w 6127519"/>
              <a:gd name="connsiteY87" fmla="*/ 4340435 h 6858000"/>
              <a:gd name="connsiteX88" fmla="*/ 5946705 w 6127519"/>
              <a:gd name="connsiteY88" fmla="*/ 4428051 h 6858000"/>
              <a:gd name="connsiteX89" fmla="*/ 5949261 w 6127519"/>
              <a:gd name="connsiteY89" fmla="*/ 4449185 h 6858000"/>
              <a:gd name="connsiteX90" fmla="*/ 5957504 w 6127519"/>
              <a:gd name="connsiteY90" fmla="*/ 4465911 h 6858000"/>
              <a:gd name="connsiteX91" fmla="*/ 5964689 w 6127519"/>
              <a:gd name="connsiteY91" fmla="*/ 4468532 h 6858000"/>
              <a:gd name="connsiteX92" fmla="*/ 5967062 w 6127519"/>
              <a:gd name="connsiteY92" fmla="*/ 4479923 h 6858000"/>
              <a:gd name="connsiteX93" fmla="*/ 5968960 w 6127519"/>
              <a:gd name="connsiteY93" fmla="*/ 4482655 h 6858000"/>
              <a:gd name="connsiteX94" fmla="*/ 5978567 w 6127519"/>
              <a:gd name="connsiteY94" fmla="*/ 4498605 h 6858000"/>
              <a:gd name="connsiteX95" fmla="*/ 5980106 w 6127519"/>
              <a:gd name="connsiteY95" fmla="*/ 4585087 h 6858000"/>
              <a:gd name="connsiteX96" fmla="*/ 5998138 w 6127519"/>
              <a:gd name="connsiteY96" fmla="*/ 4697518 h 6858000"/>
              <a:gd name="connsiteX97" fmla="*/ 6013516 w 6127519"/>
              <a:gd name="connsiteY97" fmla="*/ 4786619 h 6858000"/>
              <a:gd name="connsiteX98" fmla="*/ 6025404 w 6127519"/>
              <a:gd name="connsiteY98" fmla="*/ 4858148 h 6858000"/>
              <a:gd name="connsiteX99" fmla="*/ 6007749 w 6127519"/>
              <a:gd name="connsiteY99" fmla="*/ 4964715 h 6858000"/>
              <a:gd name="connsiteX100" fmla="*/ 6005269 w 6127519"/>
              <a:gd name="connsiteY100" fmla="*/ 5150567 h 6858000"/>
              <a:gd name="connsiteX101" fmla="*/ 6001127 w 6127519"/>
              <a:gd name="connsiteY101" fmla="*/ 5164609 h 6858000"/>
              <a:gd name="connsiteX102" fmla="*/ 5996647 w 6127519"/>
              <a:gd name="connsiteY102" fmla="*/ 5185640 h 6858000"/>
              <a:gd name="connsiteX103" fmla="*/ 5998514 w 6127519"/>
              <a:gd name="connsiteY103" fmla="*/ 5189673 h 6858000"/>
              <a:gd name="connsiteX104" fmla="*/ 5995970 w 6127519"/>
              <a:gd name="connsiteY104" fmla="*/ 5221547 h 6858000"/>
              <a:gd name="connsiteX105" fmla="*/ 5997218 w 6127519"/>
              <a:gd name="connsiteY105" fmla="*/ 5222031 h 6858000"/>
              <a:gd name="connsiteX106" fmla="*/ 6002116 w 6127519"/>
              <a:gd name="connsiteY106" fmla="*/ 5231223 h 6858000"/>
              <a:gd name="connsiteX107" fmla="*/ 6008541 w 6127519"/>
              <a:gd name="connsiteY107" fmla="*/ 5248680 h 6858000"/>
              <a:gd name="connsiteX108" fmla="*/ 6039260 w 6127519"/>
              <a:gd name="connsiteY108" fmla="*/ 5289518 h 6858000"/>
              <a:gd name="connsiteX109" fmla="*/ 6036748 w 6127519"/>
              <a:gd name="connsiteY109" fmla="*/ 5322752 h 6858000"/>
              <a:gd name="connsiteX110" fmla="*/ 6036943 w 6127519"/>
              <a:gd name="connsiteY110" fmla="*/ 5329480 h 6858000"/>
              <a:gd name="connsiteX111" fmla="*/ 6037236 w 6127519"/>
              <a:gd name="connsiteY111" fmla="*/ 5329634 h 6858000"/>
              <a:gd name="connsiteX112" fmla="*/ 6038019 w 6127519"/>
              <a:gd name="connsiteY112" fmla="*/ 5336764 h 6858000"/>
              <a:gd name="connsiteX113" fmla="*/ 6037298 w 6127519"/>
              <a:gd name="connsiteY113" fmla="*/ 5341753 h 6858000"/>
              <a:gd name="connsiteX114" fmla="*/ 6037677 w 6127519"/>
              <a:gd name="connsiteY114" fmla="*/ 5354807 h 6858000"/>
              <a:gd name="connsiteX115" fmla="*/ 6039728 w 6127519"/>
              <a:gd name="connsiteY115" fmla="*/ 5359416 h 6858000"/>
              <a:gd name="connsiteX116" fmla="*/ 6043311 w 6127519"/>
              <a:gd name="connsiteY116" fmla="*/ 5361407 h 6858000"/>
              <a:gd name="connsiteX117" fmla="*/ 6042954 w 6127519"/>
              <a:gd name="connsiteY117" fmla="*/ 5362576 h 6858000"/>
              <a:gd name="connsiteX118" fmla="*/ 6053435 w 6127519"/>
              <a:gd name="connsiteY118" fmla="*/ 5387547 h 6858000"/>
              <a:gd name="connsiteX119" fmla="*/ 6065933 w 6127519"/>
              <a:gd name="connsiteY119" fmla="*/ 5443002 h 6858000"/>
              <a:gd name="connsiteX120" fmla="*/ 6068640 w 6127519"/>
              <a:gd name="connsiteY120" fmla="*/ 5474503 h 6858000"/>
              <a:gd name="connsiteX121" fmla="*/ 6080922 w 6127519"/>
              <a:gd name="connsiteY121" fmla="*/ 5561070 h 6858000"/>
              <a:gd name="connsiteX122" fmla="*/ 6096949 w 6127519"/>
              <a:gd name="connsiteY122" fmla="*/ 5648179 h 6858000"/>
              <a:gd name="connsiteX123" fmla="*/ 6125703 w 6127519"/>
              <a:gd name="connsiteY123" fmla="*/ 5692894 h 6858000"/>
              <a:gd name="connsiteX124" fmla="*/ 6126670 w 6127519"/>
              <a:gd name="connsiteY124" fmla="*/ 5697882 h 6858000"/>
              <a:gd name="connsiteX125" fmla="*/ 6124061 w 6127519"/>
              <a:gd name="connsiteY125" fmla="*/ 5710294 h 6858000"/>
              <a:gd name="connsiteX126" fmla="*/ 6122213 w 6127519"/>
              <a:gd name="connsiteY126" fmla="*/ 5714762 h 6858000"/>
              <a:gd name="connsiteX127" fmla="*/ 6121353 w 6127519"/>
              <a:gd name="connsiteY127" fmla="*/ 5721725 h 6858000"/>
              <a:gd name="connsiteX128" fmla="*/ 6121607 w 6127519"/>
              <a:gd name="connsiteY128" fmla="*/ 5721959 h 6858000"/>
              <a:gd name="connsiteX129" fmla="*/ 6120262 w 6127519"/>
              <a:gd name="connsiteY129" fmla="*/ 5728358 h 6858000"/>
              <a:gd name="connsiteX130" fmla="*/ 6110194 w 6127519"/>
              <a:gd name="connsiteY130" fmla="*/ 5758853 h 6858000"/>
              <a:gd name="connsiteX131" fmla="*/ 6127519 w 6127519"/>
              <a:gd name="connsiteY131" fmla="*/ 5865775 h 6858000"/>
              <a:gd name="connsiteX132" fmla="*/ 6119217 w 6127519"/>
              <a:gd name="connsiteY132" fmla="*/ 5888542 h 6858000"/>
              <a:gd name="connsiteX133" fmla="*/ 6102493 w 6127519"/>
              <a:gd name="connsiteY133" fmla="*/ 5928602 h 6858000"/>
              <a:gd name="connsiteX134" fmla="*/ 6056863 w 6127519"/>
              <a:gd name="connsiteY134" fmla="*/ 6000643 h 6858000"/>
              <a:gd name="connsiteX135" fmla="*/ 6045436 w 6127519"/>
              <a:gd name="connsiteY135" fmla="*/ 6124480 h 6858000"/>
              <a:gd name="connsiteX136" fmla="*/ 6030489 w 6127519"/>
              <a:gd name="connsiteY136" fmla="*/ 6317666 h 6858000"/>
              <a:gd name="connsiteX137" fmla="*/ 6007492 w 6127519"/>
              <a:gd name="connsiteY137" fmla="*/ 6440818 h 6858000"/>
              <a:gd name="connsiteX138" fmla="*/ 6009467 w 6127519"/>
              <a:gd name="connsiteY138" fmla="*/ 6487076 h 6858000"/>
              <a:gd name="connsiteX139" fmla="*/ 5995064 w 6127519"/>
              <a:gd name="connsiteY139" fmla="*/ 6540791 h 6858000"/>
              <a:gd name="connsiteX140" fmla="*/ 5996309 w 6127519"/>
              <a:gd name="connsiteY140" fmla="*/ 6543961 h 6858000"/>
              <a:gd name="connsiteX141" fmla="*/ 5996048 w 6127519"/>
              <a:gd name="connsiteY141" fmla="*/ 6555444 h 6858000"/>
              <a:gd name="connsiteX142" fmla="*/ 6002524 w 6127519"/>
              <a:gd name="connsiteY142" fmla="*/ 6560188 h 6858000"/>
              <a:gd name="connsiteX143" fmla="*/ 6006823 w 6127519"/>
              <a:gd name="connsiteY143" fmla="*/ 6578546 h 6858000"/>
              <a:gd name="connsiteX144" fmla="*/ 6004510 w 6127519"/>
              <a:gd name="connsiteY144" fmla="*/ 6599256 h 6858000"/>
              <a:gd name="connsiteX145" fmla="*/ 5986207 w 6127519"/>
              <a:gd name="connsiteY145" fmla="*/ 6695855 h 6858000"/>
              <a:gd name="connsiteX146" fmla="*/ 5979428 w 6127519"/>
              <a:gd name="connsiteY146" fmla="*/ 6754678 h 6858000"/>
              <a:gd name="connsiteX147" fmla="*/ 5983398 w 6127519"/>
              <a:gd name="connsiteY147" fmla="*/ 6778641 h 6858000"/>
              <a:gd name="connsiteX148" fmla="*/ 5984543 w 6127519"/>
              <a:gd name="connsiteY148" fmla="*/ 6811016 h 6858000"/>
              <a:gd name="connsiteX149" fmla="*/ 5981802 w 6127519"/>
              <a:gd name="connsiteY149" fmla="*/ 6838578 h 6858000"/>
              <a:gd name="connsiteX150" fmla="*/ 5979671 w 6127519"/>
              <a:gd name="connsiteY150" fmla="*/ 6858000 h 6858000"/>
              <a:gd name="connsiteX151" fmla="*/ 0 w 6127519"/>
              <a:gd name="connsiteY151" fmla="*/ 6858000 h 6858000"/>
              <a:gd name="connsiteX152" fmla="*/ 0 w 6127519"/>
              <a:gd name="connsiteY15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02116 w 6127689"/>
              <a:gd name="connsiteY106" fmla="*/ 5231223 h 6858000"/>
              <a:gd name="connsiteX107" fmla="*/ 6008541 w 6127689"/>
              <a:gd name="connsiteY107" fmla="*/ 5248680 h 6858000"/>
              <a:gd name="connsiteX108" fmla="*/ 6039260 w 6127689"/>
              <a:gd name="connsiteY108" fmla="*/ 5289518 h 6858000"/>
              <a:gd name="connsiteX109" fmla="*/ 6036748 w 6127689"/>
              <a:gd name="connsiteY109" fmla="*/ 5322752 h 6858000"/>
              <a:gd name="connsiteX110" fmla="*/ 6036943 w 6127689"/>
              <a:gd name="connsiteY110" fmla="*/ 5329480 h 6858000"/>
              <a:gd name="connsiteX111" fmla="*/ 6037236 w 6127689"/>
              <a:gd name="connsiteY111" fmla="*/ 5329634 h 6858000"/>
              <a:gd name="connsiteX112" fmla="*/ 6038019 w 6127689"/>
              <a:gd name="connsiteY112" fmla="*/ 5336764 h 6858000"/>
              <a:gd name="connsiteX113" fmla="*/ 6037298 w 6127689"/>
              <a:gd name="connsiteY113" fmla="*/ 5341753 h 6858000"/>
              <a:gd name="connsiteX114" fmla="*/ 6037677 w 6127689"/>
              <a:gd name="connsiteY114" fmla="*/ 5354807 h 6858000"/>
              <a:gd name="connsiteX115" fmla="*/ 6039728 w 6127689"/>
              <a:gd name="connsiteY115" fmla="*/ 5359416 h 6858000"/>
              <a:gd name="connsiteX116" fmla="*/ 6043311 w 6127689"/>
              <a:gd name="connsiteY116" fmla="*/ 5361407 h 6858000"/>
              <a:gd name="connsiteX117" fmla="*/ 6042954 w 6127689"/>
              <a:gd name="connsiteY117" fmla="*/ 5362576 h 6858000"/>
              <a:gd name="connsiteX118" fmla="*/ 6053435 w 6127689"/>
              <a:gd name="connsiteY118" fmla="*/ 5387547 h 6858000"/>
              <a:gd name="connsiteX119" fmla="*/ 6065933 w 6127689"/>
              <a:gd name="connsiteY119" fmla="*/ 5443002 h 6858000"/>
              <a:gd name="connsiteX120" fmla="*/ 6068640 w 6127689"/>
              <a:gd name="connsiteY120" fmla="*/ 5474503 h 6858000"/>
              <a:gd name="connsiteX121" fmla="*/ 6080922 w 6127689"/>
              <a:gd name="connsiteY121" fmla="*/ 5561070 h 6858000"/>
              <a:gd name="connsiteX122" fmla="*/ 6096949 w 6127689"/>
              <a:gd name="connsiteY122" fmla="*/ 5648179 h 6858000"/>
              <a:gd name="connsiteX123" fmla="*/ 6125703 w 6127689"/>
              <a:gd name="connsiteY123" fmla="*/ 5692894 h 6858000"/>
              <a:gd name="connsiteX124" fmla="*/ 6126670 w 6127689"/>
              <a:gd name="connsiteY124" fmla="*/ 5697882 h 6858000"/>
              <a:gd name="connsiteX125" fmla="*/ 6124061 w 6127689"/>
              <a:gd name="connsiteY125" fmla="*/ 5710294 h 6858000"/>
              <a:gd name="connsiteX126" fmla="*/ 6122213 w 6127689"/>
              <a:gd name="connsiteY126" fmla="*/ 5714762 h 6858000"/>
              <a:gd name="connsiteX127" fmla="*/ 6121353 w 6127689"/>
              <a:gd name="connsiteY127" fmla="*/ 5721725 h 6858000"/>
              <a:gd name="connsiteX128" fmla="*/ 6121607 w 6127689"/>
              <a:gd name="connsiteY128" fmla="*/ 5721959 h 6858000"/>
              <a:gd name="connsiteX129" fmla="*/ 6120262 w 6127689"/>
              <a:gd name="connsiteY129" fmla="*/ 5728358 h 6858000"/>
              <a:gd name="connsiteX130" fmla="*/ 6127024 w 6127689"/>
              <a:gd name="connsiteY130" fmla="*/ 5786902 h 6858000"/>
              <a:gd name="connsiteX131" fmla="*/ 6127519 w 6127689"/>
              <a:gd name="connsiteY131" fmla="*/ 5865775 h 6858000"/>
              <a:gd name="connsiteX132" fmla="*/ 6119217 w 6127689"/>
              <a:gd name="connsiteY132" fmla="*/ 5888542 h 6858000"/>
              <a:gd name="connsiteX133" fmla="*/ 6102493 w 6127689"/>
              <a:gd name="connsiteY133" fmla="*/ 5928602 h 6858000"/>
              <a:gd name="connsiteX134" fmla="*/ 6056863 w 6127689"/>
              <a:gd name="connsiteY134" fmla="*/ 6000643 h 6858000"/>
              <a:gd name="connsiteX135" fmla="*/ 6045436 w 6127689"/>
              <a:gd name="connsiteY135" fmla="*/ 6124480 h 6858000"/>
              <a:gd name="connsiteX136" fmla="*/ 6030489 w 6127689"/>
              <a:gd name="connsiteY136" fmla="*/ 6317666 h 6858000"/>
              <a:gd name="connsiteX137" fmla="*/ 6007492 w 6127689"/>
              <a:gd name="connsiteY137" fmla="*/ 6440818 h 6858000"/>
              <a:gd name="connsiteX138" fmla="*/ 6009467 w 6127689"/>
              <a:gd name="connsiteY138" fmla="*/ 6487076 h 6858000"/>
              <a:gd name="connsiteX139" fmla="*/ 5995064 w 6127689"/>
              <a:gd name="connsiteY139" fmla="*/ 6540791 h 6858000"/>
              <a:gd name="connsiteX140" fmla="*/ 5996309 w 6127689"/>
              <a:gd name="connsiteY140" fmla="*/ 6543961 h 6858000"/>
              <a:gd name="connsiteX141" fmla="*/ 5996048 w 6127689"/>
              <a:gd name="connsiteY141" fmla="*/ 6555444 h 6858000"/>
              <a:gd name="connsiteX142" fmla="*/ 6002524 w 6127689"/>
              <a:gd name="connsiteY142" fmla="*/ 6560188 h 6858000"/>
              <a:gd name="connsiteX143" fmla="*/ 6006823 w 6127689"/>
              <a:gd name="connsiteY143" fmla="*/ 6578546 h 6858000"/>
              <a:gd name="connsiteX144" fmla="*/ 6004510 w 6127689"/>
              <a:gd name="connsiteY144" fmla="*/ 6599256 h 6858000"/>
              <a:gd name="connsiteX145" fmla="*/ 5986207 w 6127689"/>
              <a:gd name="connsiteY145" fmla="*/ 6695855 h 6858000"/>
              <a:gd name="connsiteX146" fmla="*/ 5979428 w 6127689"/>
              <a:gd name="connsiteY146" fmla="*/ 6754678 h 6858000"/>
              <a:gd name="connsiteX147" fmla="*/ 5983398 w 6127689"/>
              <a:gd name="connsiteY147" fmla="*/ 6778641 h 6858000"/>
              <a:gd name="connsiteX148" fmla="*/ 5984543 w 6127689"/>
              <a:gd name="connsiteY148" fmla="*/ 6811016 h 6858000"/>
              <a:gd name="connsiteX149" fmla="*/ 5981802 w 6127689"/>
              <a:gd name="connsiteY149" fmla="*/ 6838578 h 6858000"/>
              <a:gd name="connsiteX150" fmla="*/ 5979671 w 6127689"/>
              <a:gd name="connsiteY150" fmla="*/ 6858000 h 6858000"/>
              <a:gd name="connsiteX151" fmla="*/ 0 w 6127689"/>
              <a:gd name="connsiteY151" fmla="*/ 6858000 h 6858000"/>
              <a:gd name="connsiteX152" fmla="*/ 0 w 6127689"/>
              <a:gd name="connsiteY15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02116 w 6127689"/>
              <a:gd name="connsiteY106" fmla="*/ 5231223 h 6858000"/>
              <a:gd name="connsiteX107" fmla="*/ 6039260 w 6127689"/>
              <a:gd name="connsiteY107" fmla="*/ 5289518 h 6858000"/>
              <a:gd name="connsiteX108" fmla="*/ 6036748 w 6127689"/>
              <a:gd name="connsiteY108" fmla="*/ 5322752 h 6858000"/>
              <a:gd name="connsiteX109" fmla="*/ 6036943 w 6127689"/>
              <a:gd name="connsiteY109" fmla="*/ 5329480 h 6858000"/>
              <a:gd name="connsiteX110" fmla="*/ 6037236 w 6127689"/>
              <a:gd name="connsiteY110" fmla="*/ 5329634 h 6858000"/>
              <a:gd name="connsiteX111" fmla="*/ 6038019 w 6127689"/>
              <a:gd name="connsiteY111" fmla="*/ 5336764 h 6858000"/>
              <a:gd name="connsiteX112" fmla="*/ 6037298 w 6127689"/>
              <a:gd name="connsiteY112" fmla="*/ 5341753 h 6858000"/>
              <a:gd name="connsiteX113" fmla="*/ 6037677 w 6127689"/>
              <a:gd name="connsiteY113" fmla="*/ 5354807 h 6858000"/>
              <a:gd name="connsiteX114" fmla="*/ 6039728 w 6127689"/>
              <a:gd name="connsiteY114" fmla="*/ 5359416 h 6858000"/>
              <a:gd name="connsiteX115" fmla="*/ 6043311 w 6127689"/>
              <a:gd name="connsiteY115" fmla="*/ 5361407 h 6858000"/>
              <a:gd name="connsiteX116" fmla="*/ 6042954 w 6127689"/>
              <a:gd name="connsiteY116" fmla="*/ 5362576 h 6858000"/>
              <a:gd name="connsiteX117" fmla="*/ 6053435 w 6127689"/>
              <a:gd name="connsiteY117" fmla="*/ 5387547 h 6858000"/>
              <a:gd name="connsiteX118" fmla="*/ 6065933 w 6127689"/>
              <a:gd name="connsiteY118" fmla="*/ 5443002 h 6858000"/>
              <a:gd name="connsiteX119" fmla="*/ 6068640 w 6127689"/>
              <a:gd name="connsiteY119" fmla="*/ 5474503 h 6858000"/>
              <a:gd name="connsiteX120" fmla="*/ 6080922 w 6127689"/>
              <a:gd name="connsiteY120" fmla="*/ 5561070 h 6858000"/>
              <a:gd name="connsiteX121" fmla="*/ 6096949 w 6127689"/>
              <a:gd name="connsiteY121" fmla="*/ 5648179 h 6858000"/>
              <a:gd name="connsiteX122" fmla="*/ 6125703 w 6127689"/>
              <a:gd name="connsiteY122" fmla="*/ 5692894 h 6858000"/>
              <a:gd name="connsiteX123" fmla="*/ 6126670 w 6127689"/>
              <a:gd name="connsiteY123" fmla="*/ 5697882 h 6858000"/>
              <a:gd name="connsiteX124" fmla="*/ 6124061 w 6127689"/>
              <a:gd name="connsiteY124" fmla="*/ 5710294 h 6858000"/>
              <a:gd name="connsiteX125" fmla="*/ 6122213 w 6127689"/>
              <a:gd name="connsiteY125" fmla="*/ 5714762 h 6858000"/>
              <a:gd name="connsiteX126" fmla="*/ 6121353 w 6127689"/>
              <a:gd name="connsiteY126" fmla="*/ 5721725 h 6858000"/>
              <a:gd name="connsiteX127" fmla="*/ 6121607 w 6127689"/>
              <a:gd name="connsiteY127" fmla="*/ 5721959 h 6858000"/>
              <a:gd name="connsiteX128" fmla="*/ 6120262 w 6127689"/>
              <a:gd name="connsiteY128" fmla="*/ 5728358 h 6858000"/>
              <a:gd name="connsiteX129" fmla="*/ 6127024 w 6127689"/>
              <a:gd name="connsiteY129" fmla="*/ 5786902 h 6858000"/>
              <a:gd name="connsiteX130" fmla="*/ 6127519 w 6127689"/>
              <a:gd name="connsiteY130" fmla="*/ 5865775 h 6858000"/>
              <a:gd name="connsiteX131" fmla="*/ 6119217 w 6127689"/>
              <a:gd name="connsiteY131" fmla="*/ 5888542 h 6858000"/>
              <a:gd name="connsiteX132" fmla="*/ 6102493 w 6127689"/>
              <a:gd name="connsiteY132" fmla="*/ 5928602 h 6858000"/>
              <a:gd name="connsiteX133" fmla="*/ 6056863 w 6127689"/>
              <a:gd name="connsiteY133" fmla="*/ 6000643 h 6858000"/>
              <a:gd name="connsiteX134" fmla="*/ 6045436 w 6127689"/>
              <a:gd name="connsiteY134" fmla="*/ 6124480 h 6858000"/>
              <a:gd name="connsiteX135" fmla="*/ 6030489 w 6127689"/>
              <a:gd name="connsiteY135" fmla="*/ 6317666 h 6858000"/>
              <a:gd name="connsiteX136" fmla="*/ 6007492 w 6127689"/>
              <a:gd name="connsiteY136" fmla="*/ 6440818 h 6858000"/>
              <a:gd name="connsiteX137" fmla="*/ 6009467 w 6127689"/>
              <a:gd name="connsiteY137" fmla="*/ 6487076 h 6858000"/>
              <a:gd name="connsiteX138" fmla="*/ 5995064 w 6127689"/>
              <a:gd name="connsiteY138" fmla="*/ 6540791 h 6858000"/>
              <a:gd name="connsiteX139" fmla="*/ 5996309 w 6127689"/>
              <a:gd name="connsiteY139" fmla="*/ 6543961 h 6858000"/>
              <a:gd name="connsiteX140" fmla="*/ 5996048 w 6127689"/>
              <a:gd name="connsiteY140" fmla="*/ 6555444 h 6858000"/>
              <a:gd name="connsiteX141" fmla="*/ 6002524 w 6127689"/>
              <a:gd name="connsiteY141" fmla="*/ 6560188 h 6858000"/>
              <a:gd name="connsiteX142" fmla="*/ 6006823 w 6127689"/>
              <a:gd name="connsiteY142" fmla="*/ 6578546 h 6858000"/>
              <a:gd name="connsiteX143" fmla="*/ 6004510 w 6127689"/>
              <a:gd name="connsiteY143" fmla="*/ 6599256 h 6858000"/>
              <a:gd name="connsiteX144" fmla="*/ 5986207 w 6127689"/>
              <a:gd name="connsiteY144" fmla="*/ 6695855 h 6858000"/>
              <a:gd name="connsiteX145" fmla="*/ 5979428 w 6127689"/>
              <a:gd name="connsiteY145" fmla="*/ 6754678 h 6858000"/>
              <a:gd name="connsiteX146" fmla="*/ 5983398 w 6127689"/>
              <a:gd name="connsiteY146" fmla="*/ 6778641 h 6858000"/>
              <a:gd name="connsiteX147" fmla="*/ 5984543 w 6127689"/>
              <a:gd name="connsiteY147" fmla="*/ 6811016 h 6858000"/>
              <a:gd name="connsiteX148" fmla="*/ 5981802 w 6127689"/>
              <a:gd name="connsiteY148" fmla="*/ 6838578 h 6858000"/>
              <a:gd name="connsiteX149" fmla="*/ 5979671 w 6127689"/>
              <a:gd name="connsiteY149" fmla="*/ 6858000 h 6858000"/>
              <a:gd name="connsiteX150" fmla="*/ 0 w 6127689"/>
              <a:gd name="connsiteY150" fmla="*/ 6858000 h 6858000"/>
              <a:gd name="connsiteX151" fmla="*/ 0 w 6127689"/>
              <a:gd name="connsiteY151"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39260 w 6127689"/>
              <a:gd name="connsiteY106" fmla="*/ 5289518 h 6858000"/>
              <a:gd name="connsiteX107" fmla="*/ 6036748 w 6127689"/>
              <a:gd name="connsiteY107" fmla="*/ 5322752 h 6858000"/>
              <a:gd name="connsiteX108" fmla="*/ 6036943 w 6127689"/>
              <a:gd name="connsiteY108" fmla="*/ 5329480 h 6858000"/>
              <a:gd name="connsiteX109" fmla="*/ 6037236 w 6127689"/>
              <a:gd name="connsiteY109" fmla="*/ 5329634 h 6858000"/>
              <a:gd name="connsiteX110" fmla="*/ 6038019 w 6127689"/>
              <a:gd name="connsiteY110" fmla="*/ 5336764 h 6858000"/>
              <a:gd name="connsiteX111" fmla="*/ 6037298 w 6127689"/>
              <a:gd name="connsiteY111" fmla="*/ 5341753 h 6858000"/>
              <a:gd name="connsiteX112" fmla="*/ 6037677 w 6127689"/>
              <a:gd name="connsiteY112" fmla="*/ 5354807 h 6858000"/>
              <a:gd name="connsiteX113" fmla="*/ 6039728 w 6127689"/>
              <a:gd name="connsiteY113" fmla="*/ 5359416 h 6858000"/>
              <a:gd name="connsiteX114" fmla="*/ 6043311 w 6127689"/>
              <a:gd name="connsiteY114" fmla="*/ 5361407 h 6858000"/>
              <a:gd name="connsiteX115" fmla="*/ 6042954 w 6127689"/>
              <a:gd name="connsiteY115" fmla="*/ 5362576 h 6858000"/>
              <a:gd name="connsiteX116" fmla="*/ 6053435 w 6127689"/>
              <a:gd name="connsiteY116" fmla="*/ 5387547 h 6858000"/>
              <a:gd name="connsiteX117" fmla="*/ 6065933 w 6127689"/>
              <a:gd name="connsiteY117" fmla="*/ 5443002 h 6858000"/>
              <a:gd name="connsiteX118" fmla="*/ 6068640 w 6127689"/>
              <a:gd name="connsiteY118" fmla="*/ 5474503 h 6858000"/>
              <a:gd name="connsiteX119" fmla="*/ 6080922 w 6127689"/>
              <a:gd name="connsiteY119" fmla="*/ 5561070 h 6858000"/>
              <a:gd name="connsiteX120" fmla="*/ 6096949 w 6127689"/>
              <a:gd name="connsiteY120" fmla="*/ 5648179 h 6858000"/>
              <a:gd name="connsiteX121" fmla="*/ 6125703 w 6127689"/>
              <a:gd name="connsiteY121" fmla="*/ 5692894 h 6858000"/>
              <a:gd name="connsiteX122" fmla="*/ 6126670 w 6127689"/>
              <a:gd name="connsiteY122" fmla="*/ 5697882 h 6858000"/>
              <a:gd name="connsiteX123" fmla="*/ 6124061 w 6127689"/>
              <a:gd name="connsiteY123" fmla="*/ 5710294 h 6858000"/>
              <a:gd name="connsiteX124" fmla="*/ 6122213 w 6127689"/>
              <a:gd name="connsiteY124" fmla="*/ 5714762 h 6858000"/>
              <a:gd name="connsiteX125" fmla="*/ 6121353 w 6127689"/>
              <a:gd name="connsiteY125" fmla="*/ 5721725 h 6858000"/>
              <a:gd name="connsiteX126" fmla="*/ 6121607 w 6127689"/>
              <a:gd name="connsiteY126" fmla="*/ 5721959 h 6858000"/>
              <a:gd name="connsiteX127" fmla="*/ 6120262 w 6127689"/>
              <a:gd name="connsiteY127" fmla="*/ 5728358 h 6858000"/>
              <a:gd name="connsiteX128" fmla="*/ 6127024 w 6127689"/>
              <a:gd name="connsiteY128" fmla="*/ 5786902 h 6858000"/>
              <a:gd name="connsiteX129" fmla="*/ 6127519 w 6127689"/>
              <a:gd name="connsiteY129" fmla="*/ 5865775 h 6858000"/>
              <a:gd name="connsiteX130" fmla="*/ 6119217 w 6127689"/>
              <a:gd name="connsiteY130" fmla="*/ 5888542 h 6858000"/>
              <a:gd name="connsiteX131" fmla="*/ 6102493 w 6127689"/>
              <a:gd name="connsiteY131" fmla="*/ 5928602 h 6858000"/>
              <a:gd name="connsiteX132" fmla="*/ 6056863 w 6127689"/>
              <a:gd name="connsiteY132" fmla="*/ 6000643 h 6858000"/>
              <a:gd name="connsiteX133" fmla="*/ 6045436 w 6127689"/>
              <a:gd name="connsiteY133" fmla="*/ 6124480 h 6858000"/>
              <a:gd name="connsiteX134" fmla="*/ 6030489 w 6127689"/>
              <a:gd name="connsiteY134" fmla="*/ 6317666 h 6858000"/>
              <a:gd name="connsiteX135" fmla="*/ 6007492 w 6127689"/>
              <a:gd name="connsiteY135" fmla="*/ 6440818 h 6858000"/>
              <a:gd name="connsiteX136" fmla="*/ 6009467 w 6127689"/>
              <a:gd name="connsiteY136" fmla="*/ 6487076 h 6858000"/>
              <a:gd name="connsiteX137" fmla="*/ 5995064 w 6127689"/>
              <a:gd name="connsiteY137" fmla="*/ 6540791 h 6858000"/>
              <a:gd name="connsiteX138" fmla="*/ 5996309 w 6127689"/>
              <a:gd name="connsiteY138" fmla="*/ 6543961 h 6858000"/>
              <a:gd name="connsiteX139" fmla="*/ 5996048 w 6127689"/>
              <a:gd name="connsiteY139" fmla="*/ 6555444 h 6858000"/>
              <a:gd name="connsiteX140" fmla="*/ 6002524 w 6127689"/>
              <a:gd name="connsiteY140" fmla="*/ 6560188 h 6858000"/>
              <a:gd name="connsiteX141" fmla="*/ 6006823 w 6127689"/>
              <a:gd name="connsiteY141" fmla="*/ 6578546 h 6858000"/>
              <a:gd name="connsiteX142" fmla="*/ 6004510 w 6127689"/>
              <a:gd name="connsiteY142" fmla="*/ 6599256 h 6858000"/>
              <a:gd name="connsiteX143" fmla="*/ 5986207 w 6127689"/>
              <a:gd name="connsiteY143" fmla="*/ 6695855 h 6858000"/>
              <a:gd name="connsiteX144" fmla="*/ 5979428 w 6127689"/>
              <a:gd name="connsiteY144" fmla="*/ 6754678 h 6858000"/>
              <a:gd name="connsiteX145" fmla="*/ 5983398 w 6127689"/>
              <a:gd name="connsiteY145" fmla="*/ 6778641 h 6858000"/>
              <a:gd name="connsiteX146" fmla="*/ 5984543 w 6127689"/>
              <a:gd name="connsiteY146" fmla="*/ 6811016 h 6858000"/>
              <a:gd name="connsiteX147" fmla="*/ 5981802 w 6127689"/>
              <a:gd name="connsiteY147" fmla="*/ 6838578 h 6858000"/>
              <a:gd name="connsiteX148" fmla="*/ 5979671 w 6127689"/>
              <a:gd name="connsiteY148" fmla="*/ 6858000 h 6858000"/>
              <a:gd name="connsiteX149" fmla="*/ 0 w 6127689"/>
              <a:gd name="connsiteY149" fmla="*/ 6858000 h 6858000"/>
              <a:gd name="connsiteX150" fmla="*/ 0 w 6127689"/>
              <a:gd name="connsiteY150"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36748 w 6127689"/>
              <a:gd name="connsiteY106" fmla="*/ 5322752 h 6858000"/>
              <a:gd name="connsiteX107" fmla="*/ 6036943 w 6127689"/>
              <a:gd name="connsiteY107" fmla="*/ 5329480 h 6858000"/>
              <a:gd name="connsiteX108" fmla="*/ 6037236 w 6127689"/>
              <a:gd name="connsiteY108" fmla="*/ 5329634 h 6858000"/>
              <a:gd name="connsiteX109" fmla="*/ 6038019 w 6127689"/>
              <a:gd name="connsiteY109" fmla="*/ 5336764 h 6858000"/>
              <a:gd name="connsiteX110" fmla="*/ 6037298 w 6127689"/>
              <a:gd name="connsiteY110" fmla="*/ 5341753 h 6858000"/>
              <a:gd name="connsiteX111" fmla="*/ 6037677 w 6127689"/>
              <a:gd name="connsiteY111" fmla="*/ 5354807 h 6858000"/>
              <a:gd name="connsiteX112" fmla="*/ 6039728 w 6127689"/>
              <a:gd name="connsiteY112" fmla="*/ 5359416 h 6858000"/>
              <a:gd name="connsiteX113" fmla="*/ 6043311 w 6127689"/>
              <a:gd name="connsiteY113" fmla="*/ 5361407 h 6858000"/>
              <a:gd name="connsiteX114" fmla="*/ 6042954 w 6127689"/>
              <a:gd name="connsiteY114" fmla="*/ 5362576 h 6858000"/>
              <a:gd name="connsiteX115" fmla="*/ 6053435 w 6127689"/>
              <a:gd name="connsiteY115" fmla="*/ 5387547 h 6858000"/>
              <a:gd name="connsiteX116" fmla="*/ 6065933 w 6127689"/>
              <a:gd name="connsiteY116" fmla="*/ 5443002 h 6858000"/>
              <a:gd name="connsiteX117" fmla="*/ 6068640 w 6127689"/>
              <a:gd name="connsiteY117" fmla="*/ 5474503 h 6858000"/>
              <a:gd name="connsiteX118" fmla="*/ 6080922 w 6127689"/>
              <a:gd name="connsiteY118" fmla="*/ 5561070 h 6858000"/>
              <a:gd name="connsiteX119" fmla="*/ 6096949 w 6127689"/>
              <a:gd name="connsiteY119" fmla="*/ 5648179 h 6858000"/>
              <a:gd name="connsiteX120" fmla="*/ 6125703 w 6127689"/>
              <a:gd name="connsiteY120" fmla="*/ 5692894 h 6858000"/>
              <a:gd name="connsiteX121" fmla="*/ 6126670 w 6127689"/>
              <a:gd name="connsiteY121" fmla="*/ 5697882 h 6858000"/>
              <a:gd name="connsiteX122" fmla="*/ 6124061 w 6127689"/>
              <a:gd name="connsiteY122" fmla="*/ 5710294 h 6858000"/>
              <a:gd name="connsiteX123" fmla="*/ 6122213 w 6127689"/>
              <a:gd name="connsiteY123" fmla="*/ 5714762 h 6858000"/>
              <a:gd name="connsiteX124" fmla="*/ 6121353 w 6127689"/>
              <a:gd name="connsiteY124" fmla="*/ 5721725 h 6858000"/>
              <a:gd name="connsiteX125" fmla="*/ 6121607 w 6127689"/>
              <a:gd name="connsiteY125" fmla="*/ 5721959 h 6858000"/>
              <a:gd name="connsiteX126" fmla="*/ 6120262 w 6127689"/>
              <a:gd name="connsiteY126" fmla="*/ 5728358 h 6858000"/>
              <a:gd name="connsiteX127" fmla="*/ 6127024 w 6127689"/>
              <a:gd name="connsiteY127" fmla="*/ 5786902 h 6858000"/>
              <a:gd name="connsiteX128" fmla="*/ 6127519 w 6127689"/>
              <a:gd name="connsiteY128" fmla="*/ 5865775 h 6858000"/>
              <a:gd name="connsiteX129" fmla="*/ 6119217 w 6127689"/>
              <a:gd name="connsiteY129" fmla="*/ 5888542 h 6858000"/>
              <a:gd name="connsiteX130" fmla="*/ 6102493 w 6127689"/>
              <a:gd name="connsiteY130" fmla="*/ 5928602 h 6858000"/>
              <a:gd name="connsiteX131" fmla="*/ 6056863 w 6127689"/>
              <a:gd name="connsiteY131" fmla="*/ 6000643 h 6858000"/>
              <a:gd name="connsiteX132" fmla="*/ 6045436 w 6127689"/>
              <a:gd name="connsiteY132" fmla="*/ 6124480 h 6858000"/>
              <a:gd name="connsiteX133" fmla="*/ 6030489 w 6127689"/>
              <a:gd name="connsiteY133" fmla="*/ 6317666 h 6858000"/>
              <a:gd name="connsiteX134" fmla="*/ 6007492 w 6127689"/>
              <a:gd name="connsiteY134" fmla="*/ 6440818 h 6858000"/>
              <a:gd name="connsiteX135" fmla="*/ 6009467 w 6127689"/>
              <a:gd name="connsiteY135" fmla="*/ 6487076 h 6858000"/>
              <a:gd name="connsiteX136" fmla="*/ 5995064 w 6127689"/>
              <a:gd name="connsiteY136" fmla="*/ 6540791 h 6858000"/>
              <a:gd name="connsiteX137" fmla="*/ 5996309 w 6127689"/>
              <a:gd name="connsiteY137" fmla="*/ 6543961 h 6858000"/>
              <a:gd name="connsiteX138" fmla="*/ 5996048 w 6127689"/>
              <a:gd name="connsiteY138" fmla="*/ 6555444 h 6858000"/>
              <a:gd name="connsiteX139" fmla="*/ 6002524 w 6127689"/>
              <a:gd name="connsiteY139" fmla="*/ 6560188 h 6858000"/>
              <a:gd name="connsiteX140" fmla="*/ 6006823 w 6127689"/>
              <a:gd name="connsiteY140" fmla="*/ 6578546 h 6858000"/>
              <a:gd name="connsiteX141" fmla="*/ 6004510 w 6127689"/>
              <a:gd name="connsiteY141" fmla="*/ 6599256 h 6858000"/>
              <a:gd name="connsiteX142" fmla="*/ 5986207 w 6127689"/>
              <a:gd name="connsiteY142" fmla="*/ 6695855 h 6858000"/>
              <a:gd name="connsiteX143" fmla="*/ 5979428 w 6127689"/>
              <a:gd name="connsiteY143" fmla="*/ 6754678 h 6858000"/>
              <a:gd name="connsiteX144" fmla="*/ 5983398 w 6127689"/>
              <a:gd name="connsiteY144" fmla="*/ 6778641 h 6858000"/>
              <a:gd name="connsiteX145" fmla="*/ 5984543 w 6127689"/>
              <a:gd name="connsiteY145" fmla="*/ 6811016 h 6858000"/>
              <a:gd name="connsiteX146" fmla="*/ 5981802 w 6127689"/>
              <a:gd name="connsiteY146" fmla="*/ 6838578 h 6858000"/>
              <a:gd name="connsiteX147" fmla="*/ 5979671 w 6127689"/>
              <a:gd name="connsiteY147" fmla="*/ 6858000 h 6858000"/>
              <a:gd name="connsiteX148" fmla="*/ 0 w 6127689"/>
              <a:gd name="connsiteY148" fmla="*/ 6858000 h 6858000"/>
              <a:gd name="connsiteX149" fmla="*/ 0 w 6127689"/>
              <a:gd name="connsiteY14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6042096 w 6127689"/>
              <a:gd name="connsiteY105" fmla="*/ 5233251 h 6858000"/>
              <a:gd name="connsiteX106" fmla="*/ 6036748 w 6127689"/>
              <a:gd name="connsiteY106" fmla="*/ 5322752 h 6858000"/>
              <a:gd name="connsiteX107" fmla="*/ 6036943 w 6127689"/>
              <a:gd name="connsiteY107" fmla="*/ 5329480 h 6858000"/>
              <a:gd name="connsiteX108" fmla="*/ 6037236 w 6127689"/>
              <a:gd name="connsiteY108" fmla="*/ 5329634 h 6858000"/>
              <a:gd name="connsiteX109" fmla="*/ 6038019 w 6127689"/>
              <a:gd name="connsiteY109" fmla="*/ 5336764 h 6858000"/>
              <a:gd name="connsiteX110" fmla="*/ 6037298 w 6127689"/>
              <a:gd name="connsiteY110" fmla="*/ 5341753 h 6858000"/>
              <a:gd name="connsiteX111" fmla="*/ 6037677 w 6127689"/>
              <a:gd name="connsiteY111" fmla="*/ 5354807 h 6858000"/>
              <a:gd name="connsiteX112" fmla="*/ 6039728 w 6127689"/>
              <a:gd name="connsiteY112" fmla="*/ 5359416 h 6858000"/>
              <a:gd name="connsiteX113" fmla="*/ 6043311 w 6127689"/>
              <a:gd name="connsiteY113" fmla="*/ 5361407 h 6858000"/>
              <a:gd name="connsiteX114" fmla="*/ 6042954 w 6127689"/>
              <a:gd name="connsiteY114" fmla="*/ 5362576 h 6858000"/>
              <a:gd name="connsiteX115" fmla="*/ 6053435 w 6127689"/>
              <a:gd name="connsiteY115" fmla="*/ 5387547 h 6858000"/>
              <a:gd name="connsiteX116" fmla="*/ 6065933 w 6127689"/>
              <a:gd name="connsiteY116" fmla="*/ 5443002 h 6858000"/>
              <a:gd name="connsiteX117" fmla="*/ 6068640 w 6127689"/>
              <a:gd name="connsiteY117" fmla="*/ 5474503 h 6858000"/>
              <a:gd name="connsiteX118" fmla="*/ 6080922 w 6127689"/>
              <a:gd name="connsiteY118" fmla="*/ 5561070 h 6858000"/>
              <a:gd name="connsiteX119" fmla="*/ 6096949 w 6127689"/>
              <a:gd name="connsiteY119" fmla="*/ 5648179 h 6858000"/>
              <a:gd name="connsiteX120" fmla="*/ 6125703 w 6127689"/>
              <a:gd name="connsiteY120" fmla="*/ 5692894 h 6858000"/>
              <a:gd name="connsiteX121" fmla="*/ 6126670 w 6127689"/>
              <a:gd name="connsiteY121" fmla="*/ 5697882 h 6858000"/>
              <a:gd name="connsiteX122" fmla="*/ 6124061 w 6127689"/>
              <a:gd name="connsiteY122" fmla="*/ 5710294 h 6858000"/>
              <a:gd name="connsiteX123" fmla="*/ 6122213 w 6127689"/>
              <a:gd name="connsiteY123" fmla="*/ 5714762 h 6858000"/>
              <a:gd name="connsiteX124" fmla="*/ 6121353 w 6127689"/>
              <a:gd name="connsiteY124" fmla="*/ 5721725 h 6858000"/>
              <a:gd name="connsiteX125" fmla="*/ 6121607 w 6127689"/>
              <a:gd name="connsiteY125" fmla="*/ 5721959 h 6858000"/>
              <a:gd name="connsiteX126" fmla="*/ 6120262 w 6127689"/>
              <a:gd name="connsiteY126" fmla="*/ 5728358 h 6858000"/>
              <a:gd name="connsiteX127" fmla="*/ 6127024 w 6127689"/>
              <a:gd name="connsiteY127" fmla="*/ 5786902 h 6858000"/>
              <a:gd name="connsiteX128" fmla="*/ 6127519 w 6127689"/>
              <a:gd name="connsiteY128" fmla="*/ 5865775 h 6858000"/>
              <a:gd name="connsiteX129" fmla="*/ 6119217 w 6127689"/>
              <a:gd name="connsiteY129" fmla="*/ 5888542 h 6858000"/>
              <a:gd name="connsiteX130" fmla="*/ 6102493 w 6127689"/>
              <a:gd name="connsiteY130" fmla="*/ 5928602 h 6858000"/>
              <a:gd name="connsiteX131" fmla="*/ 6056863 w 6127689"/>
              <a:gd name="connsiteY131" fmla="*/ 6000643 h 6858000"/>
              <a:gd name="connsiteX132" fmla="*/ 6045436 w 6127689"/>
              <a:gd name="connsiteY132" fmla="*/ 6124480 h 6858000"/>
              <a:gd name="connsiteX133" fmla="*/ 6030489 w 6127689"/>
              <a:gd name="connsiteY133" fmla="*/ 6317666 h 6858000"/>
              <a:gd name="connsiteX134" fmla="*/ 6007492 w 6127689"/>
              <a:gd name="connsiteY134" fmla="*/ 6440818 h 6858000"/>
              <a:gd name="connsiteX135" fmla="*/ 6009467 w 6127689"/>
              <a:gd name="connsiteY135" fmla="*/ 6487076 h 6858000"/>
              <a:gd name="connsiteX136" fmla="*/ 5995064 w 6127689"/>
              <a:gd name="connsiteY136" fmla="*/ 6540791 h 6858000"/>
              <a:gd name="connsiteX137" fmla="*/ 5996309 w 6127689"/>
              <a:gd name="connsiteY137" fmla="*/ 6543961 h 6858000"/>
              <a:gd name="connsiteX138" fmla="*/ 5996048 w 6127689"/>
              <a:gd name="connsiteY138" fmla="*/ 6555444 h 6858000"/>
              <a:gd name="connsiteX139" fmla="*/ 6002524 w 6127689"/>
              <a:gd name="connsiteY139" fmla="*/ 6560188 h 6858000"/>
              <a:gd name="connsiteX140" fmla="*/ 6006823 w 6127689"/>
              <a:gd name="connsiteY140" fmla="*/ 6578546 h 6858000"/>
              <a:gd name="connsiteX141" fmla="*/ 6004510 w 6127689"/>
              <a:gd name="connsiteY141" fmla="*/ 6599256 h 6858000"/>
              <a:gd name="connsiteX142" fmla="*/ 5986207 w 6127689"/>
              <a:gd name="connsiteY142" fmla="*/ 6695855 h 6858000"/>
              <a:gd name="connsiteX143" fmla="*/ 5979428 w 6127689"/>
              <a:gd name="connsiteY143" fmla="*/ 6754678 h 6858000"/>
              <a:gd name="connsiteX144" fmla="*/ 5983398 w 6127689"/>
              <a:gd name="connsiteY144" fmla="*/ 6778641 h 6858000"/>
              <a:gd name="connsiteX145" fmla="*/ 5984543 w 6127689"/>
              <a:gd name="connsiteY145" fmla="*/ 6811016 h 6858000"/>
              <a:gd name="connsiteX146" fmla="*/ 5981802 w 6127689"/>
              <a:gd name="connsiteY146" fmla="*/ 6838578 h 6858000"/>
              <a:gd name="connsiteX147" fmla="*/ 5979671 w 6127689"/>
              <a:gd name="connsiteY147" fmla="*/ 6858000 h 6858000"/>
              <a:gd name="connsiteX148" fmla="*/ 0 w 6127689"/>
              <a:gd name="connsiteY148" fmla="*/ 6858000 h 6858000"/>
              <a:gd name="connsiteX149" fmla="*/ 0 w 6127689"/>
              <a:gd name="connsiteY14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6036748 w 6127689"/>
              <a:gd name="connsiteY105" fmla="*/ 5322752 h 6858000"/>
              <a:gd name="connsiteX106" fmla="*/ 6036943 w 6127689"/>
              <a:gd name="connsiteY106" fmla="*/ 5329480 h 6858000"/>
              <a:gd name="connsiteX107" fmla="*/ 6037236 w 6127689"/>
              <a:gd name="connsiteY107" fmla="*/ 5329634 h 6858000"/>
              <a:gd name="connsiteX108" fmla="*/ 6038019 w 6127689"/>
              <a:gd name="connsiteY108" fmla="*/ 5336764 h 6858000"/>
              <a:gd name="connsiteX109" fmla="*/ 6037298 w 6127689"/>
              <a:gd name="connsiteY109" fmla="*/ 5341753 h 6858000"/>
              <a:gd name="connsiteX110" fmla="*/ 6037677 w 6127689"/>
              <a:gd name="connsiteY110" fmla="*/ 5354807 h 6858000"/>
              <a:gd name="connsiteX111" fmla="*/ 6039728 w 6127689"/>
              <a:gd name="connsiteY111" fmla="*/ 5359416 h 6858000"/>
              <a:gd name="connsiteX112" fmla="*/ 6043311 w 6127689"/>
              <a:gd name="connsiteY112" fmla="*/ 5361407 h 6858000"/>
              <a:gd name="connsiteX113" fmla="*/ 6042954 w 6127689"/>
              <a:gd name="connsiteY113" fmla="*/ 5362576 h 6858000"/>
              <a:gd name="connsiteX114" fmla="*/ 6053435 w 6127689"/>
              <a:gd name="connsiteY114" fmla="*/ 5387547 h 6858000"/>
              <a:gd name="connsiteX115" fmla="*/ 6065933 w 6127689"/>
              <a:gd name="connsiteY115" fmla="*/ 5443002 h 6858000"/>
              <a:gd name="connsiteX116" fmla="*/ 6068640 w 6127689"/>
              <a:gd name="connsiteY116" fmla="*/ 5474503 h 6858000"/>
              <a:gd name="connsiteX117" fmla="*/ 6080922 w 6127689"/>
              <a:gd name="connsiteY117" fmla="*/ 5561070 h 6858000"/>
              <a:gd name="connsiteX118" fmla="*/ 6096949 w 6127689"/>
              <a:gd name="connsiteY118" fmla="*/ 5648179 h 6858000"/>
              <a:gd name="connsiteX119" fmla="*/ 6125703 w 6127689"/>
              <a:gd name="connsiteY119" fmla="*/ 5692894 h 6858000"/>
              <a:gd name="connsiteX120" fmla="*/ 6126670 w 6127689"/>
              <a:gd name="connsiteY120" fmla="*/ 5697882 h 6858000"/>
              <a:gd name="connsiteX121" fmla="*/ 6124061 w 6127689"/>
              <a:gd name="connsiteY121" fmla="*/ 5710294 h 6858000"/>
              <a:gd name="connsiteX122" fmla="*/ 6122213 w 6127689"/>
              <a:gd name="connsiteY122" fmla="*/ 5714762 h 6858000"/>
              <a:gd name="connsiteX123" fmla="*/ 6121353 w 6127689"/>
              <a:gd name="connsiteY123" fmla="*/ 5721725 h 6858000"/>
              <a:gd name="connsiteX124" fmla="*/ 6121607 w 6127689"/>
              <a:gd name="connsiteY124" fmla="*/ 5721959 h 6858000"/>
              <a:gd name="connsiteX125" fmla="*/ 6120262 w 6127689"/>
              <a:gd name="connsiteY125" fmla="*/ 5728358 h 6858000"/>
              <a:gd name="connsiteX126" fmla="*/ 6127024 w 6127689"/>
              <a:gd name="connsiteY126" fmla="*/ 5786902 h 6858000"/>
              <a:gd name="connsiteX127" fmla="*/ 6127519 w 6127689"/>
              <a:gd name="connsiteY127" fmla="*/ 5865775 h 6858000"/>
              <a:gd name="connsiteX128" fmla="*/ 6119217 w 6127689"/>
              <a:gd name="connsiteY128" fmla="*/ 5888542 h 6858000"/>
              <a:gd name="connsiteX129" fmla="*/ 6102493 w 6127689"/>
              <a:gd name="connsiteY129" fmla="*/ 5928602 h 6858000"/>
              <a:gd name="connsiteX130" fmla="*/ 6056863 w 6127689"/>
              <a:gd name="connsiteY130" fmla="*/ 6000643 h 6858000"/>
              <a:gd name="connsiteX131" fmla="*/ 6045436 w 6127689"/>
              <a:gd name="connsiteY131" fmla="*/ 6124480 h 6858000"/>
              <a:gd name="connsiteX132" fmla="*/ 6030489 w 6127689"/>
              <a:gd name="connsiteY132" fmla="*/ 6317666 h 6858000"/>
              <a:gd name="connsiteX133" fmla="*/ 6007492 w 6127689"/>
              <a:gd name="connsiteY133" fmla="*/ 6440818 h 6858000"/>
              <a:gd name="connsiteX134" fmla="*/ 6009467 w 6127689"/>
              <a:gd name="connsiteY134" fmla="*/ 6487076 h 6858000"/>
              <a:gd name="connsiteX135" fmla="*/ 5995064 w 6127689"/>
              <a:gd name="connsiteY135" fmla="*/ 6540791 h 6858000"/>
              <a:gd name="connsiteX136" fmla="*/ 5996309 w 6127689"/>
              <a:gd name="connsiteY136" fmla="*/ 6543961 h 6858000"/>
              <a:gd name="connsiteX137" fmla="*/ 5996048 w 6127689"/>
              <a:gd name="connsiteY137" fmla="*/ 6555444 h 6858000"/>
              <a:gd name="connsiteX138" fmla="*/ 6002524 w 6127689"/>
              <a:gd name="connsiteY138" fmla="*/ 6560188 h 6858000"/>
              <a:gd name="connsiteX139" fmla="*/ 6006823 w 6127689"/>
              <a:gd name="connsiteY139" fmla="*/ 6578546 h 6858000"/>
              <a:gd name="connsiteX140" fmla="*/ 6004510 w 6127689"/>
              <a:gd name="connsiteY140" fmla="*/ 6599256 h 6858000"/>
              <a:gd name="connsiteX141" fmla="*/ 5986207 w 6127689"/>
              <a:gd name="connsiteY141" fmla="*/ 6695855 h 6858000"/>
              <a:gd name="connsiteX142" fmla="*/ 5979428 w 6127689"/>
              <a:gd name="connsiteY142" fmla="*/ 6754678 h 6858000"/>
              <a:gd name="connsiteX143" fmla="*/ 5983398 w 6127689"/>
              <a:gd name="connsiteY143" fmla="*/ 6778641 h 6858000"/>
              <a:gd name="connsiteX144" fmla="*/ 5984543 w 6127689"/>
              <a:gd name="connsiteY144" fmla="*/ 6811016 h 6858000"/>
              <a:gd name="connsiteX145" fmla="*/ 5981802 w 6127689"/>
              <a:gd name="connsiteY145" fmla="*/ 6838578 h 6858000"/>
              <a:gd name="connsiteX146" fmla="*/ 5979671 w 6127689"/>
              <a:gd name="connsiteY146" fmla="*/ 6858000 h 6858000"/>
              <a:gd name="connsiteX147" fmla="*/ 0 w 6127689"/>
              <a:gd name="connsiteY147" fmla="*/ 6858000 h 6858000"/>
              <a:gd name="connsiteX148" fmla="*/ 0 w 6127689"/>
              <a:gd name="connsiteY148"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6018409 w 6127689"/>
              <a:gd name="connsiteY104" fmla="*/ 5227157 h 6858000"/>
              <a:gd name="connsiteX105" fmla="*/ 6036748 w 6127689"/>
              <a:gd name="connsiteY105" fmla="*/ 5322752 h 6858000"/>
              <a:gd name="connsiteX106" fmla="*/ 6036943 w 6127689"/>
              <a:gd name="connsiteY106" fmla="*/ 5329480 h 6858000"/>
              <a:gd name="connsiteX107" fmla="*/ 6037236 w 6127689"/>
              <a:gd name="connsiteY107" fmla="*/ 5329634 h 6858000"/>
              <a:gd name="connsiteX108" fmla="*/ 6038019 w 6127689"/>
              <a:gd name="connsiteY108" fmla="*/ 5336764 h 6858000"/>
              <a:gd name="connsiteX109" fmla="*/ 6037298 w 6127689"/>
              <a:gd name="connsiteY109" fmla="*/ 5341753 h 6858000"/>
              <a:gd name="connsiteX110" fmla="*/ 6037677 w 6127689"/>
              <a:gd name="connsiteY110" fmla="*/ 5354807 h 6858000"/>
              <a:gd name="connsiteX111" fmla="*/ 6039728 w 6127689"/>
              <a:gd name="connsiteY111" fmla="*/ 5359416 h 6858000"/>
              <a:gd name="connsiteX112" fmla="*/ 6043311 w 6127689"/>
              <a:gd name="connsiteY112" fmla="*/ 5361407 h 6858000"/>
              <a:gd name="connsiteX113" fmla="*/ 6042954 w 6127689"/>
              <a:gd name="connsiteY113" fmla="*/ 5362576 h 6858000"/>
              <a:gd name="connsiteX114" fmla="*/ 6053435 w 6127689"/>
              <a:gd name="connsiteY114" fmla="*/ 5387547 h 6858000"/>
              <a:gd name="connsiteX115" fmla="*/ 6065933 w 6127689"/>
              <a:gd name="connsiteY115" fmla="*/ 5443002 h 6858000"/>
              <a:gd name="connsiteX116" fmla="*/ 6068640 w 6127689"/>
              <a:gd name="connsiteY116" fmla="*/ 5474503 h 6858000"/>
              <a:gd name="connsiteX117" fmla="*/ 6080922 w 6127689"/>
              <a:gd name="connsiteY117" fmla="*/ 5561070 h 6858000"/>
              <a:gd name="connsiteX118" fmla="*/ 6096949 w 6127689"/>
              <a:gd name="connsiteY118" fmla="*/ 5648179 h 6858000"/>
              <a:gd name="connsiteX119" fmla="*/ 6125703 w 6127689"/>
              <a:gd name="connsiteY119" fmla="*/ 5692894 h 6858000"/>
              <a:gd name="connsiteX120" fmla="*/ 6126670 w 6127689"/>
              <a:gd name="connsiteY120" fmla="*/ 5697882 h 6858000"/>
              <a:gd name="connsiteX121" fmla="*/ 6124061 w 6127689"/>
              <a:gd name="connsiteY121" fmla="*/ 5710294 h 6858000"/>
              <a:gd name="connsiteX122" fmla="*/ 6122213 w 6127689"/>
              <a:gd name="connsiteY122" fmla="*/ 5714762 h 6858000"/>
              <a:gd name="connsiteX123" fmla="*/ 6121353 w 6127689"/>
              <a:gd name="connsiteY123" fmla="*/ 5721725 h 6858000"/>
              <a:gd name="connsiteX124" fmla="*/ 6121607 w 6127689"/>
              <a:gd name="connsiteY124" fmla="*/ 5721959 h 6858000"/>
              <a:gd name="connsiteX125" fmla="*/ 6120262 w 6127689"/>
              <a:gd name="connsiteY125" fmla="*/ 5728358 h 6858000"/>
              <a:gd name="connsiteX126" fmla="*/ 6127024 w 6127689"/>
              <a:gd name="connsiteY126" fmla="*/ 5786902 h 6858000"/>
              <a:gd name="connsiteX127" fmla="*/ 6127519 w 6127689"/>
              <a:gd name="connsiteY127" fmla="*/ 5865775 h 6858000"/>
              <a:gd name="connsiteX128" fmla="*/ 6119217 w 6127689"/>
              <a:gd name="connsiteY128" fmla="*/ 5888542 h 6858000"/>
              <a:gd name="connsiteX129" fmla="*/ 6102493 w 6127689"/>
              <a:gd name="connsiteY129" fmla="*/ 5928602 h 6858000"/>
              <a:gd name="connsiteX130" fmla="*/ 6056863 w 6127689"/>
              <a:gd name="connsiteY130" fmla="*/ 6000643 h 6858000"/>
              <a:gd name="connsiteX131" fmla="*/ 6045436 w 6127689"/>
              <a:gd name="connsiteY131" fmla="*/ 6124480 h 6858000"/>
              <a:gd name="connsiteX132" fmla="*/ 6030489 w 6127689"/>
              <a:gd name="connsiteY132" fmla="*/ 6317666 h 6858000"/>
              <a:gd name="connsiteX133" fmla="*/ 6007492 w 6127689"/>
              <a:gd name="connsiteY133" fmla="*/ 6440818 h 6858000"/>
              <a:gd name="connsiteX134" fmla="*/ 6009467 w 6127689"/>
              <a:gd name="connsiteY134" fmla="*/ 6487076 h 6858000"/>
              <a:gd name="connsiteX135" fmla="*/ 5995064 w 6127689"/>
              <a:gd name="connsiteY135" fmla="*/ 6540791 h 6858000"/>
              <a:gd name="connsiteX136" fmla="*/ 5996309 w 6127689"/>
              <a:gd name="connsiteY136" fmla="*/ 6543961 h 6858000"/>
              <a:gd name="connsiteX137" fmla="*/ 5996048 w 6127689"/>
              <a:gd name="connsiteY137" fmla="*/ 6555444 h 6858000"/>
              <a:gd name="connsiteX138" fmla="*/ 6002524 w 6127689"/>
              <a:gd name="connsiteY138" fmla="*/ 6560188 h 6858000"/>
              <a:gd name="connsiteX139" fmla="*/ 6006823 w 6127689"/>
              <a:gd name="connsiteY139" fmla="*/ 6578546 h 6858000"/>
              <a:gd name="connsiteX140" fmla="*/ 6004510 w 6127689"/>
              <a:gd name="connsiteY140" fmla="*/ 6599256 h 6858000"/>
              <a:gd name="connsiteX141" fmla="*/ 5986207 w 6127689"/>
              <a:gd name="connsiteY141" fmla="*/ 6695855 h 6858000"/>
              <a:gd name="connsiteX142" fmla="*/ 5979428 w 6127689"/>
              <a:gd name="connsiteY142" fmla="*/ 6754678 h 6858000"/>
              <a:gd name="connsiteX143" fmla="*/ 5983398 w 6127689"/>
              <a:gd name="connsiteY143" fmla="*/ 6778641 h 6858000"/>
              <a:gd name="connsiteX144" fmla="*/ 5984543 w 6127689"/>
              <a:gd name="connsiteY144" fmla="*/ 6811016 h 6858000"/>
              <a:gd name="connsiteX145" fmla="*/ 5981802 w 6127689"/>
              <a:gd name="connsiteY145" fmla="*/ 6838578 h 6858000"/>
              <a:gd name="connsiteX146" fmla="*/ 5979671 w 6127689"/>
              <a:gd name="connsiteY146" fmla="*/ 6858000 h 6858000"/>
              <a:gd name="connsiteX147" fmla="*/ 0 w 6127689"/>
              <a:gd name="connsiteY147" fmla="*/ 6858000 h 6858000"/>
              <a:gd name="connsiteX148" fmla="*/ 0 w 6127689"/>
              <a:gd name="connsiteY14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127689" h="6858000">
                <a:moveTo>
                  <a:pt x="0" y="0"/>
                </a:moveTo>
                <a:lnTo>
                  <a:pt x="4965888" y="0"/>
                </a:lnTo>
                <a:lnTo>
                  <a:pt x="4967767" y="7930"/>
                </a:lnTo>
                <a:cubicBezTo>
                  <a:pt x="4971201" y="21562"/>
                  <a:pt x="4974810" y="33728"/>
                  <a:pt x="4979444" y="43921"/>
                </a:cubicBezTo>
                <a:cubicBezTo>
                  <a:pt x="4985485" y="79063"/>
                  <a:pt x="5004752" y="75153"/>
                  <a:pt x="5021173" y="123738"/>
                </a:cubicBezTo>
                <a:cubicBezTo>
                  <a:pt x="5017020" y="148462"/>
                  <a:pt x="5076148" y="247006"/>
                  <a:pt x="5075458" y="264355"/>
                </a:cubicBezTo>
                <a:cubicBezTo>
                  <a:pt x="5080172" y="263373"/>
                  <a:pt x="5084375" y="273006"/>
                  <a:pt x="5081175" y="277448"/>
                </a:cubicBezTo>
                <a:cubicBezTo>
                  <a:pt x="5078869" y="356637"/>
                  <a:pt x="5114661" y="304542"/>
                  <a:pt x="5097011" y="355616"/>
                </a:cubicBezTo>
                <a:cubicBezTo>
                  <a:pt x="5097344" y="387149"/>
                  <a:pt x="5151562" y="375276"/>
                  <a:pt x="5130982" y="412030"/>
                </a:cubicBezTo>
                <a:cubicBezTo>
                  <a:pt x="5137437" y="449579"/>
                  <a:pt x="5161503" y="469367"/>
                  <a:pt x="5153000" y="507134"/>
                </a:cubicBezTo>
                <a:cubicBezTo>
                  <a:pt x="5159130" y="542272"/>
                  <a:pt x="5172528" y="570912"/>
                  <a:pt x="5171282" y="602071"/>
                </a:cubicBezTo>
                <a:cubicBezTo>
                  <a:pt x="5179848" y="612727"/>
                  <a:pt x="5184350" y="623560"/>
                  <a:pt x="5176196" y="636822"/>
                </a:cubicBezTo>
                <a:lnTo>
                  <a:pt x="5189051" y="782518"/>
                </a:lnTo>
                <a:cubicBezTo>
                  <a:pt x="5204031" y="772261"/>
                  <a:pt x="5195913" y="819606"/>
                  <a:pt x="5210428" y="815772"/>
                </a:cubicBezTo>
                <a:cubicBezTo>
                  <a:pt x="5194483" y="838533"/>
                  <a:pt x="5221596" y="837339"/>
                  <a:pt x="5221088" y="860193"/>
                </a:cubicBezTo>
                <a:cubicBezTo>
                  <a:pt x="5224484" y="884457"/>
                  <a:pt x="5234151" y="922215"/>
                  <a:pt x="5230806" y="961354"/>
                </a:cubicBezTo>
                <a:cubicBezTo>
                  <a:pt x="5225751" y="1002829"/>
                  <a:pt x="5227328" y="1047212"/>
                  <a:pt x="5201018" y="1095027"/>
                </a:cubicBezTo>
                <a:cubicBezTo>
                  <a:pt x="5192594" y="1105100"/>
                  <a:pt x="5193101" y="1122201"/>
                  <a:pt x="5202153" y="1133224"/>
                </a:cubicBezTo>
                <a:cubicBezTo>
                  <a:pt x="5203711" y="1135121"/>
                  <a:pt x="5205468" y="1136762"/>
                  <a:pt x="5207370" y="1138097"/>
                </a:cubicBezTo>
                <a:cubicBezTo>
                  <a:pt x="5187666" y="1167974"/>
                  <a:pt x="5203894" y="1178068"/>
                  <a:pt x="5189234" y="1193495"/>
                </a:cubicBezTo>
                <a:cubicBezTo>
                  <a:pt x="5191271" y="1231351"/>
                  <a:pt x="5215468" y="1255324"/>
                  <a:pt x="5202769" y="1269450"/>
                </a:cubicBezTo>
                <a:cubicBezTo>
                  <a:pt x="5208891" y="1296866"/>
                  <a:pt x="5220794" y="1339415"/>
                  <a:pt x="5225968" y="1357994"/>
                </a:cubicBezTo>
                <a:cubicBezTo>
                  <a:pt x="5235560" y="1363307"/>
                  <a:pt x="5232085" y="1372395"/>
                  <a:pt x="5233819" y="1380922"/>
                </a:cubicBezTo>
                <a:cubicBezTo>
                  <a:pt x="5242666" y="1389799"/>
                  <a:pt x="5242140" y="1429309"/>
                  <a:pt x="5237226" y="1441327"/>
                </a:cubicBezTo>
                <a:lnTo>
                  <a:pt x="5255653" y="1524712"/>
                </a:lnTo>
                <a:lnTo>
                  <a:pt x="5263491" y="1642938"/>
                </a:lnTo>
                <a:cubicBezTo>
                  <a:pt x="5233312" y="1645260"/>
                  <a:pt x="5288520" y="1697357"/>
                  <a:pt x="5261314" y="1689177"/>
                </a:cubicBezTo>
                <a:cubicBezTo>
                  <a:pt x="5268201" y="1720862"/>
                  <a:pt x="5229281" y="1738425"/>
                  <a:pt x="5259788" y="1768516"/>
                </a:cubicBezTo>
                <a:cubicBezTo>
                  <a:pt x="5250286" y="1824969"/>
                  <a:pt x="5279958" y="1903508"/>
                  <a:pt x="5255696" y="1953770"/>
                </a:cubicBezTo>
                <a:cubicBezTo>
                  <a:pt x="5254497" y="2018939"/>
                  <a:pt x="5251158" y="2034824"/>
                  <a:pt x="5252592" y="2092210"/>
                </a:cubicBezTo>
                <a:cubicBezTo>
                  <a:pt x="5258568" y="2139817"/>
                  <a:pt x="5240206" y="2181656"/>
                  <a:pt x="5264303" y="2225157"/>
                </a:cubicBezTo>
                <a:cubicBezTo>
                  <a:pt x="5260297" y="2228216"/>
                  <a:pt x="5257274" y="2231958"/>
                  <a:pt x="5254949" y="2236160"/>
                </a:cubicBezTo>
                <a:lnTo>
                  <a:pt x="5250104" y="2249166"/>
                </a:lnTo>
                <a:lnTo>
                  <a:pt x="5251214" y="2250944"/>
                </a:lnTo>
                <a:cubicBezTo>
                  <a:pt x="5253477" y="2258683"/>
                  <a:pt x="5252724" y="2263338"/>
                  <a:pt x="5250644" y="2266619"/>
                </a:cubicBezTo>
                <a:lnTo>
                  <a:pt x="5293877" y="2368649"/>
                </a:lnTo>
                <a:lnTo>
                  <a:pt x="5311338" y="2404034"/>
                </a:lnTo>
                <a:cubicBezTo>
                  <a:pt x="5310997" y="2405674"/>
                  <a:pt x="5338704" y="2463412"/>
                  <a:pt x="5338366" y="2465052"/>
                </a:cubicBezTo>
                <a:cubicBezTo>
                  <a:pt x="5342744" y="2497318"/>
                  <a:pt x="5359740" y="2532873"/>
                  <a:pt x="5371263" y="2586413"/>
                </a:cubicBezTo>
                <a:lnTo>
                  <a:pt x="5407503" y="2786290"/>
                </a:lnTo>
                <a:cubicBezTo>
                  <a:pt x="5407454" y="2786708"/>
                  <a:pt x="5407404" y="2787125"/>
                  <a:pt x="5407356" y="2787545"/>
                </a:cubicBezTo>
                <a:lnTo>
                  <a:pt x="5411130" y="2788640"/>
                </a:lnTo>
                <a:lnTo>
                  <a:pt x="5416439" y="2805666"/>
                </a:lnTo>
                <a:lnTo>
                  <a:pt x="5416589" y="2810822"/>
                </a:lnTo>
                <a:cubicBezTo>
                  <a:pt x="5416997" y="2814266"/>
                  <a:pt x="5417656" y="2816415"/>
                  <a:pt x="5418542" y="2817745"/>
                </a:cubicBezTo>
                <a:lnTo>
                  <a:pt x="5418847" y="2817825"/>
                </a:lnTo>
                <a:lnTo>
                  <a:pt x="5457023" y="2858292"/>
                </a:lnTo>
                <a:cubicBezTo>
                  <a:pt x="5466876" y="2878841"/>
                  <a:pt x="5469564" y="2932280"/>
                  <a:pt x="5479298" y="2947791"/>
                </a:cubicBezTo>
                <a:lnTo>
                  <a:pt x="5481770" y="2951352"/>
                </a:lnTo>
                <a:cubicBezTo>
                  <a:pt x="5482228" y="2957449"/>
                  <a:pt x="5482439" y="2978179"/>
                  <a:pt x="5482045" y="2984371"/>
                </a:cubicBezTo>
                <a:cubicBezTo>
                  <a:pt x="5482168" y="2990940"/>
                  <a:pt x="5482292" y="2997510"/>
                  <a:pt x="5482415" y="3004079"/>
                </a:cubicBezTo>
                <a:cubicBezTo>
                  <a:pt x="5482112" y="3034481"/>
                  <a:pt x="5504247" y="3092933"/>
                  <a:pt x="5503944" y="3123335"/>
                </a:cubicBezTo>
                <a:cubicBezTo>
                  <a:pt x="5512347" y="3181628"/>
                  <a:pt x="5502720" y="3208390"/>
                  <a:pt x="5516007" y="3258473"/>
                </a:cubicBezTo>
                <a:cubicBezTo>
                  <a:pt x="5517209" y="3275473"/>
                  <a:pt x="5557675" y="3358410"/>
                  <a:pt x="5566839" y="3345295"/>
                </a:cubicBezTo>
                <a:cubicBezTo>
                  <a:pt x="5558189" y="3388122"/>
                  <a:pt x="5575932" y="3469179"/>
                  <a:pt x="5589758" y="3506453"/>
                </a:cubicBezTo>
                <a:lnTo>
                  <a:pt x="5596144" y="3534624"/>
                </a:lnTo>
                <a:lnTo>
                  <a:pt x="5597750" y="3534129"/>
                </a:lnTo>
                <a:lnTo>
                  <a:pt x="5599700" y="3547221"/>
                </a:lnTo>
                <a:lnTo>
                  <a:pt x="5615031" y="3557482"/>
                </a:lnTo>
                <a:cubicBezTo>
                  <a:pt x="5622322" y="3565237"/>
                  <a:pt x="5608117" y="3566741"/>
                  <a:pt x="5618377" y="3588431"/>
                </a:cubicBezTo>
                <a:lnTo>
                  <a:pt x="5612155" y="3589869"/>
                </a:lnTo>
                <a:lnTo>
                  <a:pt x="5620843" y="3606745"/>
                </a:lnTo>
                <a:cubicBezTo>
                  <a:pt x="5634271" y="3628477"/>
                  <a:pt x="5649623" y="3650128"/>
                  <a:pt x="5655472" y="3678877"/>
                </a:cubicBezTo>
                <a:cubicBezTo>
                  <a:pt x="5693455" y="3693882"/>
                  <a:pt x="5662980" y="3690858"/>
                  <a:pt x="5680448" y="3717760"/>
                </a:cubicBezTo>
                <a:cubicBezTo>
                  <a:pt x="5653248" y="3721999"/>
                  <a:pt x="5709119" y="3746558"/>
                  <a:pt x="5683015" y="3762025"/>
                </a:cubicBezTo>
                <a:cubicBezTo>
                  <a:pt x="5687021" y="3766429"/>
                  <a:pt x="5691727" y="3770209"/>
                  <a:pt x="5696643" y="3773888"/>
                </a:cubicBezTo>
                <a:lnTo>
                  <a:pt x="5699203" y="3775823"/>
                </a:lnTo>
                <a:lnTo>
                  <a:pt x="5704824" y="3785966"/>
                </a:lnTo>
                <a:lnTo>
                  <a:pt x="5712204" y="3785830"/>
                </a:lnTo>
                <a:lnTo>
                  <a:pt x="5724816" y="3798949"/>
                </a:lnTo>
                <a:cubicBezTo>
                  <a:pt x="5728644" y="3804324"/>
                  <a:pt x="5731713" y="3810654"/>
                  <a:pt x="5733539" y="3818457"/>
                </a:cubicBezTo>
                <a:cubicBezTo>
                  <a:pt x="5729478" y="3849252"/>
                  <a:pt x="5774934" y="3875758"/>
                  <a:pt x="5768491" y="3914399"/>
                </a:cubicBezTo>
                <a:cubicBezTo>
                  <a:pt x="5768399" y="3927909"/>
                  <a:pt x="5782052" y="3965459"/>
                  <a:pt x="5793123" y="3969952"/>
                </a:cubicBezTo>
                <a:cubicBezTo>
                  <a:pt x="5797717" y="3977244"/>
                  <a:pt x="5797864" y="3987352"/>
                  <a:pt x="5808321" y="3988153"/>
                </a:cubicBezTo>
                <a:cubicBezTo>
                  <a:pt x="5821475" y="3990747"/>
                  <a:pt x="5813923" y="4023455"/>
                  <a:pt x="5825621" y="4015525"/>
                </a:cubicBezTo>
                <a:cubicBezTo>
                  <a:pt x="5820685" y="4038617"/>
                  <a:pt x="5849248" y="4046966"/>
                  <a:pt x="5860672" y="4061579"/>
                </a:cubicBezTo>
                <a:cubicBezTo>
                  <a:pt x="5857527" y="4071042"/>
                  <a:pt x="5863500" y="4078774"/>
                  <a:pt x="5872173" y="4088497"/>
                </a:cubicBezTo>
                <a:lnTo>
                  <a:pt x="5883705" y="4101899"/>
                </a:lnTo>
                <a:lnTo>
                  <a:pt x="5885314" y="4108387"/>
                </a:lnTo>
                <a:cubicBezTo>
                  <a:pt x="5888135" y="4116007"/>
                  <a:pt x="5891367" y="4122787"/>
                  <a:pt x="5894095" y="4128857"/>
                </a:cubicBezTo>
                <a:lnTo>
                  <a:pt x="5898339" y="4140800"/>
                </a:lnTo>
                <a:lnTo>
                  <a:pt x="5899734" y="4145632"/>
                </a:lnTo>
                <a:lnTo>
                  <a:pt x="5903513" y="4187661"/>
                </a:lnTo>
                <a:cubicBezTo>
                  <a:pt x="5905616" y="4194701"/>
                  <a:pt x="5914174" y="4205003"/>
                  <a:pt x="5917114" y="4213096"/>
                </a:cubicBezTo>
                <a:cubicBezTo>
                  <a:pt x="5927403" y="4210909"/>
                  <a:pt x="5920305" y="4225649"/>
                  <a:pt x="5921153" y="4236222"/>
                </a:cubicBezTo>
                <a:lnTo>
                  <a:pt x="5924233" y="4242060"/>
                </a:lnTo>
                <a:cubicBezTo>
                  <a:pt x="5925526" y="4252852"/>
                  <a:pt x="5926396" y="4284577"/>
                  <a:pt x="5928910" y="4300973"/>
                </a:cubicBezTo>
                <a:lnTo>
                  <a:pt x="5939320" y="4340435"/>
                </a:lnTo>
                <a:lnTo>
                  <a:pt x="5946705" y="4428051"/>
                </a:lnTo>
                <a:cubicBezTo>
                  <a:pt x="5946117" y="4435885"/>
                  <a:pt x="5947179" y="4442831"/>
                  <a:pt x="5949261" y="4449185"/>
                </a:cubicBezTo>
                <a:lnTo>
                  <a:pt x="5957504" y="4465911"/>
                </a:lnTo>
                <a:lnTo>
                  <a:pt x="5964689" y="4468532"/>
                </a:lnTo>
                <a:lnTo>
                  <a:pt x="5967062" y="4479923"/>
                </a:lnTo>
                <a:lnTo>
                  <a:pt x="5968960" y="4482655"/>
                </a:lnTo>
                <a:cubicBezTo>
                  <a:pt x="5972608" y="4487856"/>
                  <a:pt x="5976020" y="4493074"/>
                  <a:pt x="5978567" y="4498605"/>
                </a:cubicBezTo>
                <a:cubicBezTo>
                  <a:pt x="5980425" y="4515677"/>
                  <a:pt x="5976844" y="4551935"/>
                  <a:pt x="5980106" y="4585087"/>
                </a:cubicBezTo>
                <a:cubicBezTo>
                  <a:pt x="5974057" y="4642154"/>
                  <a:pt x="6019275" y="4645589"/>
                  <a:pt x="5998138" y="4697518"/>
                </a:cubicBezTo>
                <a:cubicBezTo>
                  <a:pt x="6009496" y="4687218"/>
                  <a:pt x="6015186" y="4770003"/>
                  <a:pt x="6013516" y="4786619"/>
                </a:cubicBezTo>
                <a:cubicBezTo>
                  <a:pt x="6058736" y="4748108"/>
                  <a:pt x="5986565" y="4861301"/>
                  <a:pt x="6025404" y="4858148"/>
                </a:cubicBezTo>
                <a:cubicBezTo>
                  <a:pt x="6024437" y="4913684"/>
                  <a:pt x="6011369" y="4918877"/>
                  <a:pt x="6007749" y="4964715"/>
                </a:cubicBezTo>
                <a:cubicBezTo>
                  <a:pt x="6006922" y="5026666"/>
                  <a:pt x="6006096" y="5088616"/>
                  <a:pt x="6005269" y="5150567"/>
                </a:cubicBezTo>
                <a:lnTo>
                  <a:pt x="6001127" y="5164609"/>
                </a:lnTo>
                <a:lnTo>
                  <a:pt x="5996647" y="5185640"/>
                </a:lnTo>
                <a:lnTo>
                  <a:pt x="5998514" y="5189673"/>
                </a:lnTo>
                <a:lnTo>
                  <a:pt x="6018409" y="5227157"/>
                </a:lnTo>
                <a:lnTo>
                  <a:pt x="6036748" y="5322752"/>
                </a:lnTo>
                <a:lnTo>
                  <a:pt x="6036943" y="5329480"/>
                </a:lnTo>
                <a:lnTo>
                  <a:pt x="6037236" y="5329634"/>
                </a:lnTo>
                <a:cubicBezTo>
                  <a:pt x="6037896" y="5331133"/>
                  <a:pt x="6038191" y="5333359"/>
                  <a:pt x="6038019" y="5336764"/>
                </a:cubicBezTo>
                <a:cubicBezTo>
                  <a:pt x="6037779" y="5338427"/>
                  <a:pt x="6037537" y="5340090"/>
                  <a:pt x="6037298" y="5341753"/>
                </a:cubicBezTo>
                <a:cubicBezTo>
                  <a:pt x="6037424" y="5346104"/>
                  <a:pt x="6037551" y="5350456"/>
                  <a:pt x="6037677" y="5354807"/>
                </a:cubicBezTo>
                <a:lnTo>
                  <a:pt x="6039728" y="5359416"/>
                </a:lnTo>
                <a:lnTo>
                  <a:pt x="6043311" y="5361407"/>
                </a:lnTo>
                <a:cubicBezTo>
                  <a:pt x="6043191" y="5361797"/>
                  <a:pt x="6043071" y="5362187"/>
                  <a:pt x="6042954" y="5362576"/>
                </a:cubicBezTo>
                <a:cubicBezTo>
                  <a:pt x="6037098" y="5371071"/>
                  <a:pt x="6028284" y="5372871"/>
                  <a:pt x="6053435" y="5387547"/>
                </a:cubicBezTo>
                <a:cubicBezTo>
                  <a:pt x="6044173" y="5407499"/>
                  <a:pt x="6059388" y="5413428"/>
                  <a:pt x="6065933" y="5443002"/>
                </a:cubicBezTo>
                <a:cubicBezTo>
                  <a:pt x="6056882" y="5453977"/>
                  <a:pt x="6060713" y="5464106"/>
                  <a:pt x="6068640" y="5474503"/>
                </a:cubicBezTo>
                <a:cubicBezTo>
                  <a:pt x="6065387" y="5502156"/>
                  <a:pt x="6077015" y="5529097"/>
                  <a:pt x="6080922" y="5561070"/>
                </a:cubicBezTo>
                <a:cubicBezTo>
                  <a:pt x="6069952" y="5593856"/>
                  <a:pt x="6092872" y="5614018"/>
                  <a:pt x="6096949" y="5648179"/>
                </a:cubicBezTo>
                <a:cubicBezTo>
                  <a:pt x="6076784" y="5674970"/>
                  <a:pt x="6116572" y="5674556"/>
                  <a:pt x="6125703" y="5692894"/>
                </a:cubicBezTo>
                <a:lnTo>
                  <a:pt x="6126670" y="5697882"/>
                </a:lnTo>
                <a:lnTo>
                  <a:pt x="6124061" y="5710294"/>
                </a:lnTo>
                <a:lnTo>
                  <a:pt x="6122213" y="5714762"/>
                </a:lnTo>
                <a:cubicBezTo>
                  <a:pt x="6121263" y="5717913"/>
                  <a:pt x="6121045" y="5720104"/>
                  <a:pt x="6121353" y="5721725"/>
                </a:cubicBezTo>
                <a:lnTo>
                  <a:pt x="6121607" y="5721959"/>
                </a:lnTo>
                <a:lnTo>
                  <a:pt x="6120262" y="5728358"/>
                </a:lnTo>
                <a:cubicBezTo>
                  <a:pt x="6117360" y="5739007"/>
                  <a:pt x="6130768" y="5777279"/>
                  <a:pt x="6127024" y="5786902"/>
                </a:cubicBezTo>
                <a:lnTo>
                  <a:pt x="6127519" y="5865775"/>
                </a:lnTo>
                <a:lnTo>
                  <a:pt x="6119217" y="5888542"/>
                </a:lnTo>
                <a:lnTo>
                  <a:pt x="6102493" y="5928602"/>
                </a:lnTo>
                <a:cubicBezTo>
                  <a:pt x="6099468" y="5932056"/>
                  <a:pt x="6061378" y="5998707"/>
                  <a:pt x="6056863" y="6000643"/>
                </a:cubicBezTo>
                <a:cubicBezTo>
                  <a:pt x="6073585" y="6048403"/>
                  <a:pt x="6047494" y="6077297"/>
                  <a:pt x="6045436" y="6124480"/>
                </a:cubicBezTo>
                <a:cubicBezTo>
                  <a:pt x="6035300" y="6187952"/>
                  <a:pt x="6042671" y="6255420"/>
                  <a:pt x="6030489" y="6317666"/>
                </a:cubicBezTo>
                <a:cubicBezTo>
                  <a:pt x="5997800" y="6359855"/>
                  <a:pt x="6026490" y="6389009"/>
                  <a:pt x="6007492" y="6440818"/>
                </a:cubicBezTo>
                <a:cubicBezTo>
                  <a:pt x="6032870" y="6477306"/>
                  <a:pt x="6007936" y="6454949"/>
                  <a:pt x="6009467" y="6487076"/>
                </a:cubicBezTo>
                <a:cubicBezTo>
                  <a:pt x="6007396" y="6503737"/>
                  <a:pt x="5997257" y="6531311"/>
                  <a:pt x="5995064" y="6540791"/>
                </a:cubicBezTo>
                <a:lnTo>
                  <a:pt x="5996309" y="6543961"/>
                </a:lnTo>
                <a:lnTo>
                  <a:pt x="5996048" y="6555444"/>
                </a:lnTo>
                <a:lnTo>
                  <a:pt x="6002524" y="6560188"/>
                </a:lnTo>
                <a:lnTo>
                  <a:pt x="6006823" y="6578546"/>
                </a:lnTo>
                <a:cubicBezTo>
                  <a:pt x="6007421" y="6585192"/>
                  <a:pt x="6006881" y="6592067"/>
                  <a:pt x="6004510" y="6599256"/>
                </a:cubicBezTo>
                <a:cubicBezTo>
                  <a:pt x="5985364" y="6620213"/>
                  <a:pt x="6011402" y="6670437"/>
                  <a:pt x="5986207" y="6695855"/>
                </a:cubicBezTo>
                <a:cubicBezTo>
                  <a:pt x="5979276" y="6706164"/>
                  <a:pt x="5972094" y="6743953"/>
                  <a:pt x="5979428" y="6754678"/>
                </a:cubicBezTo>
                <a:cubicBezTo>
                  <a:pt x="5979720" y="6763296"/>
                  <a:pt x="5974723" y="6771150"/>
                  <a:pt x="5983398" y="6778641"/>
                </a:cubicBezTo>
                <a:cubicBezTo>
                  <a:pt x="5993510" y="6789282"/>
                  <a:pt x="5970360" y="6809410"/>
                  <a:pt x="5984543" y="6811016"/>
                </a:cubicBezTo>
                <a:cubicBezTo>
                  <a:pt x="5983964" y="6817756"/>
                  <a:pt x="5983001" y="6827304"/>
                  <a:pt x="5981802" y="6838578"/>
                </a:cubicBezTo>
                <a:lnTo>
                  <a:pt x="5979671" y="6858000"/>
                </a:lnTo>
                <a:lnTo>
                  <a:pt x="0" y="6858000"/>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8573CCB-7EEC-817E-6139-902DD3E94385}"/>
              </a:ext>
            </a:extLst>
          </p:cNvPr>
          <p:cNvSpPr>
            <a:spLocks noGrp="1"/>
          </p:cNvSpPr>
          <p:nvPr>
            <p:ph type="title"/>
          </p:nvPr>
        </p:nvSpPr>
        <p:spPr>
          <a:xfrm>
            <a:off x="692726" y="3633694"/>
            <a:ext cx="4966991" cy="2233705"/>
          </a:xfrm>
        </p:spPr>
        <p:txBody>
          <a:bodyPr anchor="b">
            <a:normAutofit/>
          </a:bodyPr>
          <a:lstStyle/>
          <a:p>
            <a:r>
              <a:rPr lang="en-US"/>
              <a:t>General advice for any sort of disaster!</a:t>
            </a:r>
          </a:p>
        </p:txBody>
      </p:sp>
      <p:graphicFrame>
        <p:nvGraphicFramePr>
          <p:cNvPr id="13" name="Content Placeholder 2">
            <a:extLst>
              <a:ext uri="{FF2B5EF4-FFF2-40B4-BE49-F238E27FC236}">
                <a16:creationId xmlns:a16="http://schemas.microsoft.com/office/drawing/2014/main" id="{4E4F39DF-5F14-5A6B-631E-84A9F771C048}"/>
              </a:ext>
            </a:extLst>
          </p:cNvPr>
          <p:cNvGraphicFramePr>
            <a:graphicFrameLocks noGrp="1"/>
          </p:cNvGraphicFramePr>
          <p:nvPr>
            <p:ph idx="1"/>
            <p:extLst>
              <p:ext uri="{D42A27DB-BD31-4B8C-83A1-F6EECF244321}">
                <p14:modId xmlns:p14="http://schemas.microsoft.com/office/powerpoint/2010/main" val="3582525315"/>
              </p:ext>
            </p:extLst>
          </p:nvPr>
        </p:nvGraphicFramePr>
        <p:xfrm>
          <a:off x="6434919" y="609601"/>
          <a:ext cx="4785521" cy="5655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805266"/>
      </p:ext>
    </p:extLst>
  </p:cSld>
  <p:clrMapOvr>
    <a:masterClrMapping/>
  </p:clrMapOvr>
</p:sld>
</file>

<file path=ppt/theme/theme1.xml><?xml version="1.0" encoding="utf-8"?>
<a:theme xmlns:a="http://schemas.openxmlformats.org/drawingml/2006/main" name="ArchiveVTI">
  <a:themeElements>
    <a:clrScheme name="AnalogousFromLightSeedRightStep">
      <a:dk1>
        <a:srgbClr val="000000"/>
      </a:dk1>
      <a:lt1>
        <a:srgbClr val="FFFFFF"/>
      </a:lt1>
      <a:dk2>
        <a:srgbClr val="402441"/>
      </a:dk2>
      <a:lt2>
        <a:srgbClr val="E2E8E2"/>
      </a:lt2>
      <a:accent1>
        <a:srgbClr val="EB6EEE"/>
      </a:accent1>
      <a:accent2>
        <a:srgbClr val="EB4EAE"/>
      </a:accent2>
      <a:accent3>
        <a:srgbClr val="EE6E87"/>
      </a:accent3>
      <a:accent4>
        <a:srgbClr val="EB714E"/>
      </a:accent4>
      <a:accent5>
        <a:srgbClr val="D6982B"/>
      </a:accent5>
      <a:accent6>
        <a:srgbClr val="A3AA38"/>
      </a:accent6>
      <a:hlink>
        <a:srgbClr val="588F56"/>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322E59D8F548428B0584A12A67C4CC" ma:contentTypeVersion="17" ma:contentTypeDescription="Create a new document." ma:contentTypeScope="" ma:versionID="8cacd93b073a62a5d703c0628b66a2dc">
  <xsd:schema xmlns:xsd="http://www.w3.org/2001/XMLSchema" xmlns:xs="http://www.w3.org/2001/XMLSchema" xmlns:p="http://schemas.microsoft.com/office/2006/metadata/properties" xmlns:ns2="18a63093-b52c-4aab-80d8-4492a1281681" xmlns:ns3="f3ca3530-8c63-4950-af1e-6a4bd270f5a6" targetNamespace="http://schemas.microsoft.com/office/2006/metadata/properties" ma:root="true" ma:fieldsID="887cbd7b4e6b3a35b754e5f20bddca32" ns2:_="" ns3:_="">
    <xsd:import namespace="18a63093-b52c-4aab-80d8-4492a1281681"/>
    <xsd:import namespace="f3ca3530-8c63-4950-af1e-6a4bd270f5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3: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63093-b52c-4aab-80d8-4492a12816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a490010-08be-453b-b627-3f949b991619"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ca3530-8c63-4950-af1e-6a4bd270f5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2c1fda6-f36b-41cc-a352-4f46a5b5a6b6}" ma:internalName="TaxCatchAll" ma:showField="CatchAllData" ma:web="f3ca3530-8c63-4950-af1e-6a4bd270f5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ca3530-8c63-4950-af1e-6a4bd270f5a6" xsi:nil="true"/>
    <lcf76f155ced4ddcb4097134ff3c332f xmlns="18a63093-b52c-4aab-80d8-4492a12816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EBD816-9073-4C6C-A358-442A4C22FDCD}"/>
</file>

<file path=customXml/itemProps2.xml><?xml version="1.0" encoding="utf-8"?>
<ds:datastoreItem xmlns:ds="http://schemas.openxmlformats.org/officeDocument/2006/customXml" ds:itemID="{63794242-E442-4752-A979-DB1A1CD2A946}"/>
</file>

<file path=customXml/itemProps3.xml><?xml version="1.0" encoding="utf-8"?>
<ds:datastoreItem xmlns:ds="http://schemas.openxmlformats.org/officeDocument/2006/customXml" ds:itemID="{DB1B2107-705F-4377-B207-ED96FCA1120A}"/>
</file>

<file path=docProps/app.xml><?xml version="1.0" encoding="utf-8"?>
<Properties xmlns="http://schemas.openxmlformats.org/officeDocument/2006/extended-properties" xmlns:vt="http://schemas.openxmlformats.org/officeDocument/2006/docPropsVTypes">
  <TotalTime>29</TotalTime>
  <Words>1763</Words>
  <Application>Microsoft Office PowerPoint</Application>
  <PresentationFormat>Widescreen</PresentationFormat>
  <Paragraphs>175</Paragraphs>
  <Slides>22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Bembo</vt:lpstr>
      <vt:lpstr>Calibri</vt:lpstr>
      <vt:lpstr>ArchiveVTI</vt:lpstr>
      <vt:lpstr>Disaster Safety Tips in Gifu Prefecture</vt:lpstr>
      <vt:lpstr>Content warning.</vt:lpstr>
      <vt:lpstr>Let’s start with a question</vt:lpstr>
      <vt:lpstr>General outline</vt:lpstr>
      <vt:lpstr>Where can we find this information?</vt:lpstr>
      <vt:lpstr>Japanese disaster terminology: warnings</vt:lpstr>
      <vt:lpstr>Important phone numbers!!!!!</vt:lpstr>
      <vt:lpstr>More specific Vocabulary and terms</vt:lpstr>
      <vt:lpstr>General advice for any sort of disaster!</vt:lpstr>
      <vt:lpstr>What do we do?</vt:lpstr>
      <vt:lpstr>Gifu has had its fair share of earthquakes</vt:lpstr>
      <vt:lpstr>Earthquakes and what to do</vt:lpstr>
      <vt:lpstr>What about typhoons?</vt:lpstr>
      <vt:lpstr>Quick tangent: Lightning storms</vt:lpstr>
      <vt:lpstr>For the mountain folk…</vt:lpstr>
      <vt:lpstr>Looking at an emergency kit</vt:lpstr>
      <vt:lpstr>The Japanese meteorological agency  (the JMA)</vt:lpstr>
      <vt:lpstr>The Gifu disaster prevention book</vt:lpstr>
      <vt:lpstr>PowerPoint Presentation</vt:lpstr>
      <vt:lpstr>PowerPoint Presentation</vt:lpstr>
      <vt:lpstr>Staying calm during a natural disaster</vt:lpstr>
      <vt:lpstr>Discussion and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Safety Tips in Gifu Prefecture</dc:title>
  <dc:creator>Jones Colin</dc:creator>
  <cp:lastModifiedBy>Jones Colin</cp:lastModifiedBy>
  <cp:revision>236</cp:revision>
  <dcterms:created xsi:type="dcterms:W3CDTF">2023-01-29T23:39:11Z</dcterms:created>
  <dcterms:modified xsi:type="dcterms:W3CDTF">2023-02-09T23:02:51Z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24c30c7-6183-4bbf-8f5a-0619846ff2e2_Enabled">
    <vt:lpwstr>true</vt:lpwstr>
  </property>
  <property fmtid="{D5CDD505-2E9C-101B-9397-08002B2CF9AE}" pid="3" name="MSIP_Label_624c30c7-6183-4bbf-8f5a-0619846ff2e2_SetDate">
    <vt:lpwstr>2023-01-30T04:15:46Z</vt:lpwstr>
  </property>
  <property fmtid="{D5CDD505-2E9C-101B-9397-08002B2CF9AE}" pid="4" name="MSIP_Label_624c30c7-6183-4bbf-8f5a-0619846ff2e2_Method">
    <vt:lpwstr>Standard</vt:lpwstr>
  </property>
  <property fmtid="{D5CDD505-2E9C-101B-9397-08002B2CF9AE}" pid="5" name="MSIP_Label_624c30c7-6183-4bbf-8f5a-0619846ff2e2_Name">
    <vt:lpwstr>組織外公開</vt:lpwstr>
  </property>
  <property fmtid="{D5CDD505-2E9C-101B-9397-08002B2CF9AE}" pid="6" name="MSIP_Label_624c30c7-6183-4bbf-8f5a-0619846ff2e2_SiteId">
    <vt:lpwstr>2c12496b-3cf3-4d5b-b8fe-9b6a510058d9</vt:lpwstr>
  </property>
  <property fmtid="{D5CDD505-2E9C-101B-9397-08002B2CF9AE}" pid="7" name="MSIP_Label_624c30c7-6183-4bbf-8f5a-0619846ff2e2_ActionId">
    <vt:lpwstr>a3bbad65-7ec3-4454-aec4-dd0633f9557a</vt:lpwstr>
  </property>
  <property fmtid="{D5CDD505-2E9C-101B-9397-08002B2CF9AE}" pid="8" name="MSIP_Label_624c30c7-6183-4bbf-8f5a-0619846ff2e2_ContentBits">
    <vt:lpwstr>0</vt:lpwstr>
  </property>
  <property fmtid="{D5CDD505-2E9C-101B-9397-08002B2CF9AE}" pid="9" name="ContentTypeId">
    <vt:lpwstr>0x010100C8322E59D8F548428B0584A12A67C4CC</vt:lpwstr>
  </property>
</Properties>
</file>