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56" r:id="rId5"/>
    <p:sldId id="289" r:id="rId6"/>
    <p:sldId id="295" r:id="rId7"/>
    <p:sldId id="308" r:id="rId8"/>
    <p:sldId id="273" r:id="rId9"/>
    <p:sldId id="298" r:id="rId10"/>
    <p:sldId id="296" r:id="rId11"/>
    <p:sldId id="272" r:id="rId12"/>
    <p:sldId id="271" r:id="rId13"/>
    <p:sldId id="275" r:id="rId14"/>
    <p:sldId id="276" r:id="rId15"/>
    <p:sldId id="277" r:id="rId16"/>
    <p:sldId id="288" r:id="rId17"/>
    <p:sldId id="278" r:id="rId18"/>
    <p:sldId id="299" r:id="rId19"/>
    <p:sldId id="293" r:id="rId20"/>
    <p:sldId id="279" r:id="rId21"/>
    <p:sldId id="280" r:id="rId22"/>
    <p:sldId id="281" r:id="rId23"/>
    <p:sldId id="297" r:id="rId24"/>
    <p:sldId id="257" r:id="rId25"/>
    <p:sldId id="294" r:id="rId26"/>
    <p:sldId id="306" r:id="rId27"/>
    <p:sldId id="259" r:id="rId28"/>
    <p:sldId id="300" r:id="rId29"/>
    <p:sldId id="307" r:id="rId30"/>
    <p:sldId id="260" r:id="rId31"/>
    <p:sldId id="282" r:id="rId32"/>
    <p:sldId id="261" r:id="rId33"/>
    <p:sldId id="262" r:id="rId34"/>
    <p:sldId id="263" r:id="rId35"/>
    <p:sldId id="309" r:id="rId36"/>
    <p:sldId id="265" r:id="rId37"/>
    <p:sldId id="301" r:id="rId38"/>
    <p:sldId id="266" r:id="rId39"/>
    <p:sldId id="292" r:id="rId40"/>
    <p:sldId id="267" r:id="rId41"/>
    <p:sldId id="310" r:id="rId42"/>
    <p:sldId id="269" r:id="rId43"/>
    <p:sldId id="270" r:id="rId44"/>
    <p:sldId id="302" r:id="rId45"/>
    <p:sldId id="284" r:id="rId46"/>
    <p:sldId id="283" r:id="rId47"/>
    <p:sldId id="285" r:id="rId48"/>
    <p:sldId id="286" r:id="rId49"/>
    <p:sldId id="287" r:id="rId50"/>
    <p:sldId id="305" r:id="rId51"/>
    <p:sldId id="30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0072" autoAdjust="0"/>
  </p:normalViewPr>
  <p:slideViewPr>
    <p:cSldViewPr snapToGrid="0">
      <p:cViewPr varScale="1">
        <p:scale>
          <a:sx n="59" d="100"/>
          <a:sy n="59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y Harry" userId="S::p01082@gifu-net.ed.jp::dd594b39-d7d6-4103-b60e-407f2e657738" providerId="AD" clId="Web-{0E28AAFB-B0CC-4B4C-AE0A-54BD54F6AF6A}"/>
    <pc:docChg chg="mod">
      <pc:chgData name="Gray Harry" userId="S::p01082@gifu-net.ed.jp::dd594b39-d7d6-4103-b60e-407f2e657738" providerId="AD" clId="Web-{0E28AAFB-B0CC-4B4C-AE0A-54BD54F6AF6A}" dt="2023-03-06T04:55:47.546" v="0" actId="33475"/>
      <pc:docMkLst>
        <pc:docMk/>
      </pc:docMkLst>
    </pc:docChg>
  </pc:docChgLst>
</pc:chgInfo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hyperlink" Target="https://jetprogramme.org/en/former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hyperlink" Target="https://jetprogramme.org/en/former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55673-6935-4688-B45A-D2B0DB168A0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kumimoji="1" lang="ja-JP" altLang="en-US"/>
        </a:p>
      </dgm:t>
    </dgm:pt>
    <dgm:pt modelId="{42D6CE0B-26DC-49AA-900A-7EA46D460434}">
      <dgm:prSet custT="1"/>
      <dgm:spPr/>
      <dgm:t>
        <a:bodyPr/>
        <a:lstStyle/>
        <a:p>
          <a:pPr algn="ctr" rtl="0"/>
          <a:r>
            <a:rPr kumimoji="1" lang="en-US" sz="5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Apartment Prep</a:t>
          </a:r>
          <a:endParaRPr lang="ja-JP" sz="5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47582C7-379E-439C-88DD-7B0106CE9E5E}" type="parTrans" cxnId="{5AC6D18B-8E9A-4058-A6D3-FAC340FC1773}">
      <dgm:prSet/>
      <dgm:spPr/>
      <dgm:t>
        <a:bodyPr/>
        <a:lstStyle/>
        <a:p>
          <a:endParaRPr kumimoji="1" lang="ja-JP" altLang="en-US"/>
        </a:p>
      </dgm:t>
    </dgm:pt>
    <dgm:pt modelId="{44183390-6DD1-4442-8508-FB94A61DAF0C}" type="sibTrans" cxnId="{5AC6D18B-8E9A-4058-A6D3-FAC340FC1773}">
      <dgm:prSet/>
      <dgm:spPr/>
      <dgm:t>
        <a:bodyPr/>
        <a:lstStyle/>
        <a:p>
          <a:endParaRPr kumimoji="1" lang="ja-JP" altLang="en-US"/>
        </a:p>
      </dgm:t>
    </dgm:pt>
    <dgm:pt modelId="{0B67242A-A091-44F8-9330-4C3ADBA67AC5}" type="pres">
      <dgm:prSet presAssocID="{65C55673-6935-4688-B45A-D2B0DB168A01}" presName="linear" presStyleCnt="0">
        <dgm:presLayoutVars>
          <dgm:animLvl val="lvl"/>
          <dgm:resizeHandles val="exact"/>
        </dgm:presLayoutVars>
      </dgm:prSet>
      <dgm:spPr/>
    </dgm:pt>
    <dgm:pt modelId="{F3D3A1FD-6621-4810-93F8-F4C2A29CDA86}" type="pres">
      <dgm:prSet presAssocID="{42D6CE0B-26DC-49AA-900A-7EA46D460434}" presName="parentText" presStyleLbl="node1" presStyleIdx="0" presStyleCnt="1" custLinFactNeighborX="-35595" custLinFactNeighborY="3746">
        <dgm:presLayoutVars>
          <dgm:chMax val="0"/>
          <dgm:bulletEnabled val="1"/>
        </dgm:presLayoutVars>
      </dgm:prSet>
      <dgm:spPr/>
    </dgm:pt>
  </dgm:ptLst>
  <dgm:cxnLst>
    <dgm:cxn modelId="{824B8757-7BE7-426D-803E-872F158C9C12}" type="presOf" srcId="{42D6CE0B-26DC-49AA-900A-7EA46D460434}" destId="{F3D3A1FD-6621-4810-93F8-F4C2A29CDA86}" srcOrd="0" destOrd="0" presId="urn:microsoft.com/office/officeart/2005/8/layout/vList2"/>
    <dgm:cxn modelId="{5AC6D18B-8E9A-4058-A6D3-FAC340FC1773}" srcId="{65C55673-6935-4688-B45A-D2B0DB168A01}" destId="{42D6CE0B-26DC-49AA-900A-7EA46D460434}" srcOrd="0" destOrd="0" parTransId="{047582C7-379E-439C-88DD-7B0106CE9E5E}" sibTransId="{44183390-6DD1-4442-8508-FB94A61DAF0C}"/>
    <dgm:cxn modelId="{29B1569C-1AF7-471C-AD69-5AE400892065}" type="presOf" srcId="{65C55673-6935-4688-B45A-D2B0DB168A01}" destId="{0B67242A-A091-44F8-9330-4C3ADBA67AC5}" srcOrd="0" destOrd="0" presId="urn:microsoft.com/office/officeart/2005/8/layout/vList2"/>
    <dgm:cxn modelId="{528452F7-D653-4A94-9250-E35FAA2C1DF6}" type="presParOf" srcId="{0B67242A-A091-44F8-9330-4C3ADBA67AC5}" destId="{F3D3A1FD-6621-4810-93F8-F4C2A29CDA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5F0DC1-82E6-4CA0-89AE-2958C3E145F6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kumimoji="1" lang="ja-JP" altLang="en-US"/>
        </a:p>
      </dgm:t>
    </dgm:pt>
    <dgm:pt modelId="{5E1B88C6-A2B4-4A3D-81C1-40C353AACE32}">
      <dgm:prSet/>
      <dgm:spPr/>
      <dgm:t>
        <a:bodyPr/>
        <a:lstStyle/>
        <a:p>
          <a:pPr algn="ctr" rtl="0"/>
          <a:r>
            <a:rPr kumimoji="1" lang="en-US" b="1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Throwing Out Items</a:t>
          </a:r>
          <a:endParaRPr lang="ja-JP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87AD61D-2FFE-414E-8A80-47ABBB31ABE0}" type="parTrans" cxnId="{E31C3949-1E4B-4361-92CC-93CF8E697DDF}">
      <dgm:prSet/>
      <dgm:spPr/>
      <dgm:t>
        <a:bodyPr/>
        <a:lstStyle/>
        <a:p>
          <a:endParaRPr kumimoji="1" lang="ja-JP" altLang="en-US"/>
        </a:p>
      </dgm:t>
    </dgm:pt>
    <dgm:pt modelId="{301B0166-D92B-4861-B993-17AB12984744}" type="sibTrans" cxnId="{E31C3949-1E4B-4361-92CC-93CF8E697DDF}">
      <dgm:prSet/>
      <dgm:spPr/>
      <dgm:t>
        <a:bodyPr/>
        <a:lstStyle/>
        <a:p>
          <a:endParaRPr kumimoji="1" lang="ja-JP" altLang="en-US"/>
        </a:p>
      </dgm:t>
    </dgm:pt>
    <dgm:pt modelId="{9A47D14B-3B1F-4741-8737-5ABC0595EFF1}" type="pres">
      <dgm:prSet presAssocID="{2F5F0DC1-82E6-4CA0-89AE-2958C3E145F6}" presName="linear" presStyleCnt="0">
        <dgm:presLayoutVars>
          <dgm:animLvl val="lvl"/>
          <dgm:resizeHandles val="exact"/>
        </dgm:presLayoutVars>
      </dgm:prSet>
      <dgm:spPr/>
    </dgm:pt>
    <dgm:pt modelId="{47902080-353F-4DC9-B2FB-F5A577593207}" type="pres">
      <dgm:prSet presAssocID="{5E1B88C6-A2B4-4A3D-81C1-40C353AACE3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694BB03-977B-4A48-8BE8-1587806D6A2B}" type="presOf" srcId="{5E1B88C6-A2B4-4A3D-81C1-40C353AACE32}" destId="{47902080-353F-4DC9-B2FB-F5A577593207}" srcOrd="0" destOrd="0" presId="urn:microsoft.com/office/officeart/2005/8/layout/vList2"/>
    <dgm:cxn modelId="{E31C3949-1E4B-4361-92CC-93CF8E697DDF}" srcId="{2F5F0DC1-82E6-4CA0-89AE-2958C3E145F6}" destId="{5E1B88C6-A2B4-4A3D-81C1-40C353AACE32}" srcOrd="0" destOrd="0" parTransId="{B87AD61D-2FFE-414E-8A80-47ABBB31ABE0}" sibTransId="{301B0166-D92B-4861-B993-17AB12984744}"/>
    <dgm:cxn modelId="{456F7357-EFAA-4BC2-9E58-4E7309EA62F2}" type="presOf" srcId="{2F5F0DC1-82E6-4CA0-89AE-2958C3E145F6}" destId="{9A47D14B-3B1F-4741-8737-5ABC0595EFF1}" srcOrd="0" destOrd="0" presId="urn:microsoft.com/office/officeart/2005/8/layout/vList2"/>
    <dgm:cxn modelId="{33B9A38C-50B9-4357-A50A-FEBC48DDB3D8}" type="presParOf" srcId="{9A47D14B-3B1F-4741-8737-5ABC0595EFF1}" destId="{47902080-353F-4DC9-B2FB-F5A577593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5CBA0C-957F-4AEE-A60A-8A0557221A9D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kumimoji="1" lang="ja-JP" altLang="en-US"/>
        </a:p>
      </dgm:t>
    </dgm:pt>
    <dgm:pt modelId="{5528CB5E-390B-4AD2-B20C-85315855552C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Should also ideally be done gradually and not all at once.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54F34B5-75F5-4DDD-975D-3CEB50A5F296}" type="parTrans" cxnId="{0D8DA930-10CD-48BE-B318-30C654EF0D35}">
      <dgm:prSet/>
      <dgm:spPr/>
      <dgm:t>
        <a:bodyPr/>
        <a:lstStyle/>
        <a:p>
          <a:endParaRPr kumimoji="1" lang="ja-JP" altLang="en-US"/>
        </a:p>
      </dgm:t>
    </dgm:pt>
    <dgm:pt modelId="{4247C91D-7610-4D92-B510-7C094D1628F1}" type="sibTrans" cxnId="{0D8DA930-10CD-48BE-B318-30C654EF0D35}">
      <dgm:prSet/>
      <dgm:spPr/>
      <dgm:t>
        <a:bodyPr/>
        <a:lstStyle/>
        <a:p>
          <a:endParaRPr kumimoji="1" lang="ja-JP" altLang="en-US"/>
        </a:p>
      </dgm:t>
    </dgm:pt>
    <dgm:pt modelId="{0CEBFEEB-3A0D-41F0-BF67-A9DE0FDB13BA}">
      <dgm:prSet/>
      <dgm:spPr/>
      <dgm:t>
        <a:bodyPr/>
        <a:lstStyle/>
        <a:p>
          <a:pPr rtl="0"/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not neglect procedure because you are in a rush.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136C820-1389-423A-BAD8-6D2330FBE5A2}" type="parTrans" cxnId="{9915B0A9-B1AB-4663-97A7-925F10E8DE93}">
      <dgm:prSet/>
      <dgm:spPr/>
      <dgm:t>
        <a:bodyPr/>
        <a:lstStyle/>
        <a:p>
          <a:endParaRPr kumimoji="1" lang="ja-JP" altLang="en-US"/>
        </a:p>
      </dgm:t>
    </dgm:pt>
    <dgm:pt modelId="{46E97D4C-56DD-4493-A342-9ADD130D0A76}" type="sibTrans" cxnId="{9915B0A9-B1AB-4663-97A7-925F10E8DE93}">
      <dgm:prSet/>
      <dgm:spPr/>
      <dgm:t>
        <a:bodyPr/>
        <a:lstStyle/>
        <a:p>
          <a:endParaRPr kumimoji="1" lang="ja-JP" altLang="en-US"/>
        </a:p>
      </dgm:t>
    </dgm:pt>
    <dgm:pt modelId="{278F84FD-ED88-42D5-A70F-BE708EF45B9C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Some stores like Yamada Denki offer pick-up disposal services –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around school and your JET community to see what might be options nearby.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4F584D8B-C161-4815-B7C1-AA766912F8B8}" type="parTrans" cxnId="{0E201246-C441-46DA-9383-3EFFE080E9BB}">
      <dgm:prSet/>
      <dgm:spPr/>
      <dgm:t>
        <a:bodyPr/>
        <a:lstStyle/>
        <a:p>
          <a:endParaRPr kumimoji="1" lang="ja-JP" altLang="en-US"/>
        </a:p>
      </dgm:t>
    </dgm:pt>
    <dgm:pt modelId="{1A312BC8-A55A-44A7-8F29-29CEB989C1CC}" type="sibTrans" cxnId="{0E201246-C441-46DA-9383-3EFFE080E9BB}">
      <dgm:prSet/>
      <dgm:spPr/>
      <dgm:t>
        <a:bodyPr/>
        <a:lstStyle/>
        <a:p>
          <a:endParaRPr kumimoji="1" lang="ja-JP" altLang="en-US"/>
        </a:p>
      </dgm:t>
    </dgm:pt>
    <dgm:pt modelId="{A28EEF69-E481-416D-8D77-8297557EF274}" type="pres">
      <dgm:prSet presAssocID="{265CBA0C-957F-4AEE-A60A-8A0557221A9D}" presName="Name0" presStyleCnt="0">
        <dgm:presLayoutVars>
          <dgm:dir/>
          <dgm:resizeHandles val="exact"/>
        </dgm:presLayoutVars>
      </dgm:prSet>
      <dgm:spPr/>
    </dgm:pt>
    <dgm:pt modelId="{FA49FDBD-63A1-4EBE-AFB6-82DA99538920}" type="pres">
      <dgm:prSet presAssocID="{5528CB5E-390B-4AD2-B20C-85315855552C}" presName="node" presStyleLbl="node1" presStyleIdx="0" presStyleCnt="3">
        <dgm:presLayoutVars>
          <dgm:bulletEnabled val="1"/>
        </dgm:presLayoutVars>
      </dgm:prSet>
      <dgm:spPr/>
    </dgm:pt>
    <dgm:pt modelId="{E6139020-A15D-4BF8-91E7-BBC7EA0C8B56}" type="pres">
      <dgm:prSet presAssocID="{4247C91D-7610-4D92-B510-7C094D1628F1}" presName="sibTrans" presStyleCnt="0"/>
      <dgm:spPr/>
    </dgm:pt>
    <dgm:pt modelId="{EFE05E84-BAC0-4438-A6BE-A483899AE94F}" type="pres">
      <dgm:prSet presAssocID="{0CEBFEEB-3A0D-41F0-BF67-A9DE0FDB13BA}" presName="node" presStyleLbl="node1" presStyleIdx="1" presStyleCnt="3">
        <dgm:presLayoutVars>
          <dgm:bulletEnabled val="1"/>
        </dgm:presLayoutVars>
      </dgm:prSet>
      <dgm:spPr/>
    </dgm:pt>
    <dgm:pt modelId="{4A954395-0F7A-4B7C-8BE3-FAD086C309E8}" type="pres">
      <dgm:prSet presAssocID="{46E97D4C-56DD-4493-A342-9ADD130D0A76}" presName="sibTrans" presStyleCnt="0"/>
      <dgm:spPr/>
    </dgm:pt>
    <dgm:pt modelId="{347EDA06-86AD-4B5C-BC69-93405D5B2F7B}" type="pres">
      <dgm:prSet presAssocID="{278F84FD-ED88-42D5-A70F-BE708EF45B9C}" presName="node" presStyleLbl="node1" presStyleIdx="2" presStyleCnt="3">
        <dgm:presLayoutVars>
          <dgm:bulletEnabled val="1"/>
        </dgm:presLayoutVars>
      </dgm:prSet>
      <dgm:spPr/>
    </dgm:pt>
  </dgm:ptLst>
  <dgm:cxnLst>
    <dgm:cxn modelId="{0D8DA930-10CD-48BE-B318-30C654EF0D35}" srcId="{265CBA0C-957F-4AEE-A60A-8A0557221A9D}" destId="{5528CB5E-390B-4AD2-B20C-85315855552C}" srcOrd="0" destOrd="0" parTransId="{E54F34B5-75F5-4DDD-975D-3CEB50A5F296}" sibTransId="{4247C91D-7610-4D92-B510-7C094D1628F1}"/>
    <dgm:cxn modelId="{3219A131-11E0-47D6-AD90-A0472375EBB6}" type="presOf" srcId="{265CBA0C-957F-4AEE-A60A-8A0557221A9D}" destId="{A28EEF69-E481-416D-8D77-8297557EF274}" srcOrd="0" destOrd="0" presId="urn:microsoft.com/office/officeart/2005/8/layout/hList6"/>
    <dgm:cxn modelId="{48A4815F-144D-4590-9B57-0485933C7843}" type="presOf" srcId="{5528CB5E-390B-4AD2-B20C-85315855552C}" destId="{FA49FDBD-63A1-4EBE-AFB6-82DA99538920}" srcOrd="0" destOrd="0" presId="urn:microsoft.com/office/officeart/2005/8/layout/hList6"/>
    <dgm:cxn modelId="{0E201246-C441-46DA-9383-3EFFE080E9BB}" srcId="{265CBA0C-957F-4AEE-A60A-8A0557221A9D}" destId="{278F84FD-ED88-42D5-A70F-BE708EF45B9C}" srcOrd="2" destOrd="0" parTransId="{4F584D8B-C161-4815-B7C1-AA766912F8B8}" sibTransId="{1A312BC8-A55A-44A7-8F29-29CEB989C1CC}"/>
    <dgm:cxn modelId="{9915B0A9-B1AB-4663-97A7-925F10E8DE93}" srcId="{265CBA0C-957F-4AEE-A60A-8A0557221A9D}" destId="{0CEBFEEB-3A0D-41F0-BF67-A9DE0FDB13BA}" srcOrd="1" destOrd="0" parTransId="{E136C820-1389-423A-BAD8-6D2330FBE5A2}" sibTransId="{46E97D4C-56DD-4493-A342-9ADD130D0A76}"/>
    <dgm:cxn modelId="{EE4CA6B0-B89C-4C8C-BB43-D35998BEA031}" type="presOf" srcId="{278F84FD-ED88-42D5-A70F-BE708EF45B9C}" destId="{347EDA06-86AD-4B5C-BC69-93405D5B2F7B}" srcOrd="0" destOrd="0" presId="urn:microsoft.com/office/officeart/2005/8/layout/hList6"/>
    <dgm:cxn modelId="{E9EC6EEC-8357-430E-B333-34C874EA8478}" type="presOf" srcId="{0CEBFEEB-3A0D-41F0-BF67-A9DE0FDB13BA}" destId="{EFE05E84-BAC0-4438-A6BE-A483899AE94F}" srcOrd="0" destOrd="0" presId="urn:microsoft.com/office/officeart/2005/8/layout/hList6"/>
    <dgm:cxn modelId="{5AA539E5-144F-4D15-94D8-749B7C6E9D46}" type="presParOf" srcId="{A28EEF69-E481-416D-8D77-8297557EF274}" destId="{FA49FDBD-63A1-4EBE-AFB6-82DA99538920}" srcOrd="0" destOrd="0" presId="urn:microsoft.com/office/officeart/2005/8/layout/hList6"/>
    <dgm:cxn modelId="{78CDF9BC-7E4D-4611-A960-129EEC9C8AE8}" type="presParOf" srcId="{A28EEF69-E481-416D-8D77-8297557EF274}" destId="{E6139020-A15D-4BF8-91E7-BBC7EA0C8B56}" srcOrd="1" destOrd="0" presId="urn:microsoft.com/office/officeart/2005/8/layout/hList6"/>
    <dgm:cxn modelId="{33087A62-8580-4F08-918E-FAD8DF88FAB9}" type="presParOf" srcId="{A28EEF69-E481-416D-8D77-8297557EF274}" destId="{EFE05E84-BAC0-4438-A6BE-A483899AE94F}" srcOrd="2" destOrd="0" presId="urn:microsoft.com/office/officeart/2005/8/layout/hList6"/>
    <dgm:cxn modelId="{8F674564-A13F-4B71-8B57-977005C2AE9E}" type="presParOf" srcId="{A28EEF69-E481-416D-8D77-8297557EF274}" destId="{4A954395-0F7A-4B7C-8BE3-FAD086C309E8}" srcOrd="3" destOrd="0" presId="urn:microsoft.com/office/officeart/2005/8/layout/hList6"/>
    <dgm:cxn modelId="{7322AFE8-CCF6-4E60-8CC9-49EDD9F4B63B}" type="presParOf" srcId="{A28EEF69-E481-416D-8D77-8297557EF274}" destId="{347EDA06-86AD-4B5C-BC69-93405D5B2F7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54AF93-0050-4F66-B146-3B2B60531C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BD048683-F544-4D6C-B8E6-582A86BE57E5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Disposal of Large, Electronic, and other Miscellaneous Objects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979E734-B182-423C-A31E-D45972DB9670}" type="parTrans" cxnId="{9B6C8368-08A1-4E7C-A73D-93F326B63BA3}">
      <dgm:prSet/>
      <dgm:spPr/>
      <dgm:t>
        <a:bodyPr/>
        <a:lstStyle/>
        <a:p>
          <a:endParaRPr kumimoji="1" lang="ja-JP" altLang="en-US"/>
        </a:p>
      </dgm:t>
    </dgm:pt>
    <dgm:pt modelId="{90739E4A-4B11-4541-99D7-914C62E1A45D}" type="sibTrans" cxnId="{9B6C8368-08A1-4E7C-A73D-93F326B63BA3}">
      <dgm:prSet/>
      <dgm:spPr/>
      <dgm:t>
        <a:bodyPr/>
        <a:lstStyle/>
        <a:p>
          <a:endParaRPr kumimoji="1" lang="ja-JP" altLang="en-US"/>
        </a:p>
      </dgm:t>
    </dgm:pt>
    <dgm:pt modelId="{A69667A2-C937-47EF-BFA6-CCA0CE4603CA}" type="pres">
      <dgm:prSet presAssocID="{D554AF93-0050-4F66-B146-3B2B60531C56}" presName="linear" presStyleCnt="0">
        <dgm:presLayoutVars>
          <dgm:animLvl val="lvl"/>
          <dgm:resizeHandles val="exact"/>
        </dgm:presLayoutVars>
      </dgm:prSet>
      <dgm:spPr/>
    </dgm:pt>
    <dgm:pt modelId="{AEADBFD1-1AEA-476A-95BE-913EBB1EE2CE}" type="pres">
      <dgm:prSet presAssocID="{BD048683-F544-4D6C-B8E6-582A86BE57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8320134-D38E-4013-8CCD-25BB31085EB1}" type="presOf" srcId="{BD048683-F544-4D6C-B8E6-582A86BE57E5}" destId="{AEADBFD1-1AEA-476A-95BE-913EBB1EE2CE}" srcOrd="0" destOrd="0" presId="urn:microsoft.com/office/officeart/2005/8/layout/vList2"/>
    <dgm:cxn modelId="{9B6C8368-08A1-4E7C-A73D-93F326B63BA3}" srcId="{D554AF93-0050-4F66-B146-3B2B60531C56}" destId="{BD048683-F544-4D6C-B8E6-582A86BE57E5}" srcOrd="0" destOrd="0" parTransId="{3979E734-B182-423C-A31E-D45972DB9670}" sibTransId="{90739E4A-4B11-4541-99D7-914C62E1A45D}"/>
    <dgm:cxn modelId="{E6860C96-7475-45B7-A7F7-C952792FE672}" type="presOf" srcId="{D554AF93-0050-4F66-B146-3B2B60531C56}" destId="{A69667A2-C937-47EF-BFA6-CCA0CE4603CA}" srcOrd="0" destOrd="0" presId="urn:microsoft.com/office/officeart/2005/8/layout/vList2"/>
    <dgm:cxn modelId="{60815143-2373-4126-A0EC-6EDA663C810E}" type="presParOf" srcId="{A69667A2-C937-47EF-BFA6-CCA0CE4603CA}" destId="{AEADBFD1-1AEA-476A-95BE-913EBB1EE2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5FF086-CBB1-479B-81F2-48B6267D141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kumimoji="1" lang="ja-JP" altLang="en-US"/>
        </a:p>
      </dgm:t>
    </dgm:pt>
    <dgm:pt modelId="{9A4C1AFC-D716-4675-A16A-6316C3D1E9F6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Gifu, </a:t>
          </a:r>
          <a:r>
            <a:rPr kumimoji="1" lang="en-US" i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Sodai</a:t>
          </a:r>
          <a:r>
            <a:rPr kumimoji="1"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i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Gomi</a:t>
          </a:r>
          <a:r>
            <a:rPr kumimoji="1"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 large object disposal includes: Household appliances, furniture, futons, bicycles, tricycles</a:t>
          </a:r>
          <a:r>
            <a:rPr kumimoji="1" lang="ja-JP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etc.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428A3B7E-F699-4C92-A0DD-504C570A109D}" type="parTrans" cxnId="{1737ED9A-2058-4312-8DC1-D11D5290AE3C}">
      <dgm:prSet/>
      <dgm:spPr/>
      <dgm:t>
        <a:bodyPr/>
        <a:lstStyle/>
        <a:p>
          <a:endParaRPr kumimoji="1" lang="ja-JP" altLang="en-US"/>
        </a:p>
      </dgm:t>
    </dgm:pt>
    <dgm:pt modelId="{794E9586-49B5-4175-A45D-B1ADA2EA3041}" type="sibTrans" cxnId="{1737ED9A-2058-4312-8DC1-D11D5290AE3C}">
      <dgm:prSet/>
      <dgm:spPr/>
      <dgm:t>
        <a:bodyPr/>
        <a:lstStyle/>
        <a:p>
          <a:endParaRPr kumimoji="1" lang="ja-JP" altLang="en-US"/>
        </a:p>
      </dgm:t>
    </dgm:pt>
    <dgm:pt modelId="{93CCA90F-5A93-4260-B7A4-81FC4CA10355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Items that cannot be thrown away are refrigerators, freezers, air conditioners, TVs, washing machines, drying machines, etc.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0E98F39-FC59-48E6-BFED-DA669FDF6A95}" type="parTrans" cxnId="{9D66F28B-49E7-4B8C-A621-CF989A252DFA}">
      <dgm:prSet/>
      <dgm:spPr/>
      <dgm:t>
        <a:bodyPr/>
        <a:lstStyle/>
        <a:p>
          <a:endParaRPr kumimoji="1" lang="ja-JP" altLang="en-US"/>
        </a:p>
      </dgm:t>
    </dgm:pt>
    <dgm:pt modelId="{B845BE1B-6AA3-40F0-9502-8C01D2FC9EA4}" type="sibTrans" cxnId="{9D66F28B-49E7-4B8C-A621-CF989A252DFA}">
      <dgm:prSet/>
      <dgm:spPr/>
      <dgm:t>
        <a:bodyPr/>
        <a:lstStyle/>
        <a:p>
          <a:endParaRPr kumimoji="1" lang="ja-JP" altLang="en-US"/>
        </a:p>
      </dgm:t>
    </dgm:pt>
    <dgm:pt modelId="{615FAD14-814E-46E2-AAC6-A3451661CC83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quite a few pieces of information and guidelines to review so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please visit your official city webpage for more details and follow the guidelines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516E0C1-86C7-4915-B157-A2787153F559}" type="parTrans" cxnId="{4BACE54B-5B3A-47BA-B4AF-DA43D92168D9}">
      <dgm:prSet/>
      <dgm:spPr/>
      <dgm:t>
        <a:bodyPr/>
        <a:lstStyle/>
        <a:p>
          <a:endParaRPr kumimoji="1" lang="ja-JP" altLang="en-US"/>
        </a:p>
      </dgm:t>
    </dgm:pt>
    <dgm:pt modelId="{A022BA62-E13E-405A-8EED-E0E5F9D13AFB}" type="sibTrans" cxnId="{4BACE54B-5B3A-47BA-B4AF-DA43D92168D9}">
      <dgm:prSet/>
      <dgm:spPr/>
      <dgm:t>
        <a:bodyPr/>
        <a:lstStyle/>
        <a:p>
          <a:endParaRPr kumimoji="1" lang="ja-JP" altLang="en-US"/>
        </a:p>
      </dgm:t>
    </dgm:pt>
    <dgm:pt modelId="{FB4F7EB7-CE84-434B-96CB-3690FB4A2492}" type="pres">
      <dgm:prSet presAssocID="{A05FF086-CBB1-479B-81F2-48B6267D141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D345BE-CFC1-4829-8B88-B440BC271C8D}" type="pres">
      <dgm:prSet presAssocID="{9A4C1AFC-D716-4675-A16A-6316C3D1E9F6}" presName="circle1" presStyleLbl="node1" presStyleIdx="0" presStyleCnt="3"/>
      <dgm:spPr/>
    </dgm:pt>
    <dgm:pt modelId="{5B028366-D61B-4160-899F-7C32FFC2645F}" type="pres">
      <dgm:prSet presAssocID="{9A4C1AFC-D716-4675-A16A-6316C3D1E9F6}" presName="space" presStyleCnt="0"/>
      <dgm:spPr/>
    </dgm:pt>
    <dgm:pt modelId="{9F1C620E-65D3-4480-867B-CC1503C56079}" type="pres">
      <dgm:prSet presAssocID="{9A4C1AFC-D716-4675-A16A-6316C3D1E9F6}" presName="rect1" presStyleLbl="alignAcc1" presStyleIdx="0" presStyleCnt="3"/>
      <dgm:spPr/>
    </dgm:pt>
    <dgm:pt modelId="{1EF91910-EEEB-41B2-A5C6-26C66542811A}" type="pres">
      <dgm:prSet presAssocID="{93CCA90F-5A93-4260-B7A4-81FC4CA10355}" presName="vertSpace2" presStyleLbl="node1" presStyleIdx="0" presStyleCnt="3"/>
      <dgm:spPr/>
    </dgm:pt>
    <dgm:pt modelId="{9F2BCCE4-0735-4F62-B259-3813964F82C1}" type="pres">
      <dgm:prSet presAssocID="{93CCA90F-5A93-4260-B7A4-81FC4CA10355}" presName="circle2" presStyleLbl="node1" presStyleIdx="1" presStyleCnt="3"/>
      <dgm:spPr/>
    </dgm:pt>
    <dgm:pt modelId="{61E2410C-5BED-4E0B-BC2A-D128929CB423}" type="pres">
      <dgm:prSet presAssocID="{93CCA90F-5A93-4260-B7A4-81FC4CA10355}" presName="rect2" presStyleLbl="alignAcc1" presStyleIdx="1" presStyleCnt="3"/>
      <dgm:spPr/>
    </dgm:pt>
    <dgm:pt modelId="{23FA90EC-ED82-4DC7-973C-DA9FA5B713A6}" type="pres">
      <dgm:prSet presAssocID="{615FAD14-814E-46E2-AAC6-A3451661CC83}" presName="vertSpace3" presStyleLbl="node1" presStyleIdx="1" presStyleCnt="3"/>
      <dgm:spPr/>
    </dgm:pt>
    <dgm:pt modelId="{D9F2E5AE-65DD-4A90-B161-D5D6B54F06ED}" type="pres">
      <dgm:prSet presAssocID="{615FAD14-814E-46E2-AAC6-A3451661CC83}" presName="circle3" presStyleLbl="node1" presStyleIdx="2" presStyleCnt="3"/>
      <dgm:spPr/>
    </dgm:pt>
    <dgm:pt modelId="{E8472CEA-59E4-408B-A40C-6BB0C4516276}" type="pres">
      <dgm:prSet presAssocID="{615FAD14-814E-46E2-AAC6-A3451661CC83}" presName="rect3" presStyleLbl="alignAcc1" presStyleIdx="2" presStyleCnt="3"/>
      <dgm:spPr/>
    </dgm:pt>
    <dgm:pt modelId="{780BEC1C-07BD-4C9C-9454-DE5F410F31C1}" type="pres">
      <dgm:prSet presAssocID="{9A4C1AFC-D716-4675-A16A-6316C3D1E9F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1F7BF7A-A5FC-490F-AF18-49184AAE319A}" type="pres">
      <dgm:prSet presAssocID="{93CCA90F-5A93-4260-B7A4-81FC4CA10355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007B0765-96C7-47D7-B856-B3E9774B399E}" type="pres">
      <dgm:prSet presAssocID="{615FAD14-814E-46E2-AAC6-A3451661CC83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365CA04-7019-46B6-BBF1-1DEA037EBE02}" type="presOf" srcId="{615FAD14-814E-46E2-AAC6-A3451661CC83}" destId="{007B0765-96C7-47D7-B856-B3E9774B399E}" srcOrd="1" destOrd="0" presId="urn:microsoft.com/office/officeart/2005/8/layout/target3"/>
    <dgm:cxn modelId="{5266C926-D03D-4D97-A62C-A405AA59180D}" type="presOf" srcId="{93CCA90F-5A93-4260-B7A4-81FC4CA10355}" destId="{61E2410C-5BED-4E0B-BC2A-D128929CB423}" srcOrd="0" destOrd="0" presId="urn:microsoft.com/office/officeart/2005/8/layout/target3"/>
    <dgm:cxn modelId="{4BACE54B-5B3A-47BA-B4AF-DA43D92168D9}" srcId="{A05FF086-CBB1-479B-81F2-48B6267D1410}" destId="{615FAD14-814E-46E2-AAC6-A3451661CC83}" srcOrd="2" destOrd="0" parTransId="{E516E0C1-86C7-4915-B157-A2787153F559}" sibTransId="{A022BA62-E13E-405A-8EED-E0E5F9D13AFB}"/>
    <dgm:cxn modelId="{28761C6F-F797-4ABB-A407-F77DD408740B}" type="presOf" srcId="{9A4C1AFC-D716-4675-A16A-6316C3D1E9F6}" destId="{9F1C620E-65D3-4480-867B-CC1503C56079}" srcOrd="0" destOrd="0" presId="urn:microsoft.com/office/officeart/2005/8/layout/target3"/>
    <dgm:cxn modelId="{9D66F28B-49E7-4B8C-A621-CF989A252DFA}" srcId="{A05FF086-CBB1-479B-81F2-48B6267D1410}" destId="{93CCA90F-5A93-4260-B7A4-81FC4CA10355}" srcOrd="1" destOrd="0" parTransId="{20E98F39-FC59-48E6-BFED-DA669FDF6A95}" sibTransId="{B845BE1B-6AA3-40F0-9502-8C01D2FC9EA4}"/>
    <dgm:cxn modelId="{C938418D-DAB9-45C4-834B-23A17EB6C03F}" type="presOf" srcId="{93CCA90F-5A93-4260-B7A4-81FC4CA10355}" destId="{71F7BF7A-A5FC-490F-AF18-49184AAE319A}" srcOrd="1" destOrd="0" presId="urn:microsoft.com/office/officeart/2005/8/layout/target3"/>
    <dgm:cxn modelId="{1737ED9A-2058-4312-8DC1-D11D5290AE3C}" srcId="{A05FF086-CBB1-479B-81F2-48B6267D1410}" destId="{9A4C1AFC-D716-4675-A16A-6316C3D1E9F6}" srcOrd="0" destOrd="0" parTransId="{428A3B7E-F699-4C92-A0DD-504C570A109D}" sibTransId="{794E9586-49B5-4175-A45D-B1ADA2EA3041}"/>
    <dgm:cxn modelId="{73F4E3C1-C29B-4526-9CE4-0336828E22D9}" type="presOf" srcId="{615FAD14-814E-46E2-AAC6-A3451661CC83}" destId="{E8472CEA-59E4-408B-A40C-6BB0C4516276}" srcOrd="0" destOrd="0" presId="urn:microsoft.com/office/officeart/2005/8/layout/target3"/>
    <dgm:cxn modelId="{48DBD9DD-67FE-41F9-ACAE-99A7DA1626CC}" type="presOf" srcId="{A05FF086-CBB1-479B-81F2-48B6267D1410}" destId="{FB4F7EB7-CE84-434B-96CB-3690FB4A2492}" srcOrd="0" destOrd="0" presId="urn:microsoft.com/office/officeart/2005/8/layout/target3"/>
    <dgm:cxn modelId="{D70541FC-C5A6-4D58-B425-C45F3E9A1F4A}" type="presOf" srcId="{9A4C1AFC-D716-4675-A16A-6316C3D1E9F6}" destId="{780BEC1C-07BD-4C9C-9454-DE5F410F31C1}" srcOrd="1" destOrd="0" presId="urn:microsoft.com/office/officeart/2005/8/layout/target3"/>
    <dgm:cxn modelId="{92794270-B57F-4A3E-9188-3DDAEE74C17F}" type="presParOf" srcId="{FB4F7EB7-CE84-434B-96CB-3690FB4A2492}" destId="{6CD345BE-CFC1-4829-8B88-B440BC271C8D}" srcOrd="0" destOrd="0" presId="urn:microsoft.com/office/officeart/2005/8/layout/target3"/>
    <dgm:cxn modelId="{14010E57-E7A4-4E0E-BB69-4746208F0FDB}" type="presParOf" srcId="{FB4F7EB7-CE84-434B-96CB-3690FB4A2492}" destId="{5B028366-D61B-4160-899F-7C32FFC2645F}" srcOrd="1" destOrd="0" presId="urn:microsoft.com/office/officeart/2005/8/layout/target3"/>
    <dgm:cxn modelId="{5A2798C7-0483-4D5A-9760-8133B68A2DB9}" type="presParOf" srcId="{FB4F7EB7-CE84-434B-96CB-3690FB4A2492}" destId="{9F1C620E-65D3-4480-867B-CC1503C56079}" srcOrd="2" destOrd="0" presId="urn:microsoft.com/office/officeart/2005/8/layout/target3"/>
    <dgm:cxn modelId="{DE76B7B9-F288-400D-B9D5-FC251E4B78A9}" type="presParOf" srcId="{FB4F7EB7-CE84-434B-96CB-3690FB4A2492}" destId="{1EF91910-EEEB-41B2-A5C6-26C66542811A}" srcOrd="3" destOrd="0" presId="urn:microsoft.com/office/officeart/2005/8/layout/target3"/>
    <dgm:cxn modelId="{35EB4646-14D6-4DD3-B7FC-97D24A8CAD4A}" type="presParOf" srcId="{FB4F7EB7-CE84-434B-96CB-3690FB4A2492}" destId="{9F2BCCE4-0735-4F62-B259-3813964F82C1}" srcOrd="4" destOrd="0" presId="urn:microsoft.com/office/officeart/2005/8/layout/target3"/>
    <dgm:cxn modelId="{AC694D58-EF73-41AC-90B0-34E445D51F95}" type="presParOf" srcId="{FB4F7EB7-CE84-434B-96CB-3690FB4A2492}" destId="{61E2410C-5BED-4E0B-BC2A-D128929CB423}" srcOrd="5" destOrd="0" presId="urn:microsoft.com/office/officeart/2005/8/layout/target3"/>
    <dgm:cxn modelId="{0CD591C0-9F62-4D11-813E-581EB3DBBE93}" type="presParOf" srcId="{FB4F7EB7-CE84-434B-96CB-3690FB4A2492}" destId="{23FA90EC-ED82-4DC7-973C-DA9FA5B713A6}" srcOrd="6" destOrd="0" presId="urn:microsoft.com/office/officeart/2005/8/layout/target3"/>
    <dgm:cxn modelId="{D6C92A93-7D46-4570-96D8-894523A6B042}" type="presParOf" srcId="{FB4F7EB7-CE84-434B-96CB-3690FB4A2492}" destId="{D9F2E5AE-65DD-4A90-B161-D5D6B54F06ED}" srcOrd="7" destOrd="0" presId="urn:microsoft.com/office/officeart/2005/8/layout/target3"/>
    <dgm:cxn modelId="{4A1DC005-35C1-492C-9758-5A694977E96D}" type="presParOf" srcId="{FB4F7EB7-CE84-434B-96CB-3690FB4A2492}" destId="{E8472CEA-59E4-408B-A40C-6BB0C4516276}" srcOrd="8" destOrd="0" presId="urn:microsoft.com/office/officeart/2005/8/layout/target3"/>
    <dgm:cxn modelId="{D5C2AB94-2873-41CF-B125-06A6AFF6D3EE}" type="presParOf" srcId="{FB4F7EB7-CE84-434B-96CB-3690FB4A2492}" destId="{780BEC1C-07BD-4C9C-9454-DE5F410F31C1}" srcOrd="9" destOrd="0" presId="urn:microsoft.com/office/officeart/2005/8/layout/target3"/>
    <dgm:cxn modelId="{5202710F-D5FE-4142-8A1E-CF973E971DA1}" type="presParOf" srcId="{FB4F7EB7-CE84-434B-96CB-3690FB4A2492}" destId="{71F7BF7A-A5FC-490F-AF18-49184AAE319A}" srcOrd="10" destOrd="0" presId="urn:microsoft.com/office/officeart/2005/8/layout/target3"/>
    <dgm:cxn modelId="{86942D98-CCBA-45D3-9B23-B7C908A47E01}" type="presParOf" srcId="{FB4F7EB7-CE84-434B-96CB-3690FB4A2492}" destId="{007B0765-96C7-47D7-B856-B3E9774B399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F9CCE2-1AC1-49BC-AD6F-313920A00EE0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kumimoji="1" lang="ja-JP" altLang="en-US"/>
        </a:p>
      </dgm:t>
    </dgm:pt>
    <dgm:pt modelId="{817A9B34-ECB4-4A97-9A9B-AD51AF2719B5}">
      <dgm:prSet/>
      <dgm:spPr/>
      <dgm:t>
        <a:bodyPr/>
        <a:lstStyle/>
        <a:p>
          <a:pPr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Disposal of Large Appliances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C885747-0FFE-40B4-A266-9A1CA4F215BB}" type="parTrans" cxnId="{1585EC2C-B2A4-4896-85E3-80E768971320}">
      <dgm:prSet/>
      <dgm:spPr/>
      <dgm:t>
        <a:bodyPr/>
        <a:lstStyle/>
        <a:p>
          <a:endParaRPr kumimoji="1" lang="ja-JP" altLang="en-US"/>
        </a:p>
      </dgm:t>
    </dgm:pt>
    <dgm:pt modelId="{D0F5D7D6-B9BB-40D8-A277-498CD55E14E3}" type="sibTrans" cxnId="{1585EC2C-B2A4-4896-85E3-80E768971320}">
      <dgm:prSet/>
      <dgm:spPr/>
      <dgm:t>
        <a:bodyPr/>
        <a:lstStyle/>
        <a:p>
          <a:endParaRPr kumimoji="1" lang="ja-JP" altLang="en-US"/>
        </a:p>
      </dgm:t>
    </dgm:pt>
    <dgm:pt modelId="{D5A2EEC8-EE52-4B84-94B7-437D76ECB1B6}" type="pres">
      <dgm:prSet presAssocID="{5EF9CCE2-1AC1-49BC-AD6F-313920A00EE0}" presName="linear" presStyleCnt="0">
        <dgm:presLayoutVars>
          <dgm:animLvl val="lvl"/>
          <dgm:resizeHandles val="exact"/>
        </dgm:presLayoutVars>
      </dgm:prSet>
      <dgm:spPr/>
    </dgm:pt>
    <dgm:pt modelId="{C44D6BFD-180A-47B4-AFCE-F69EC52D052B}" type="pres">
      <dgm:prSet presAssocID="{817A9B34-ECB4-4A97-9A9B-AD51AF2719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585EC2C-B2A4-4896-85E3-80E768971320}" srcId="{5EF9CCE2-1AC1-49BC-AD6F-313920A00EE0}" destId="{817A9B34-ECB4-4A97-9A9B-AD51AF2719B5}" srcOrd="0" destOrd="0" parTransId="{AC885747-0FFE-40B4-A266-9A1CA4F215BB}" sibTransId="{D0F5D7D6-B9BB-40D8-A277-498CD55E14E3}"/>
    <dgm:cxn modelId="{2A1E2B4D-42E4-46E1-810E-B8DC585B854A}" type="presOf" srcId="{817A9B34-ECB4-4A97-9A9B-AD51AF2719B5}" destId="{C44D6BFD-180A-47B4-AFCE-F69EC52D052B}" srcOrd="0" destOrd="0" presId="urn:microsoft.com/office/officeart/2005/8/layout/vList2"/>
    <dgm:cxn modelId="{3195B087-0380-415F-B75A-413A39426408}" type="presOf" srcId="{5EF9CCE2-1AC1-49BC-AD6F-313920A00EE0}" destId="{D5A2EEC8-EE52-4B84-94B7-437D76ECB1B6}" srcOrd="0" destOrd="0" presId="urn:microsoft.com/office/officeart/2005/8/layout/vList2"/>
    <dgm:cxn modelId="{7FDFEB06-3F49-40CB-9E13-7A1D90BCA6F3}" type="presParOf" srcId="{D5A2EEC8-EE52-4B84-94B7-437D76ECB1B6}" destId="{C44D6BFD-180A-47B4-AFCE-F69EC52D05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92EEB3-D082-4A94-8DFA-3C4AEC656D10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kumimoji="1" lang="ja-JP" altLang="en-US"/>
        </a:p>
      </dgm:t>
    </dgm:pt>
    <dgm:pt modelId="{7EFA46B0-6838-4EAC-9627-D23079FCB9A4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a number of services that take away large appliances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06CB3AE-02D6-4537-9322-883E2DEFCE33}" type="parTrans" cxnId="{AF3D5D2E-95B4-4C44-8CA6-85A001454817}">
      <dgm:prSet/>
      <dgm:spPr/>
      <dgm:t>
        <a:bodyPr/>
        <a:lstStyle/>
        <a:p>
          <a:endParaRPr kumimoji="1" lang="ja-JP" altLang="en-US"/>
        </a:p>
      </dgm:t>
    </dgm:pt>
    <dgm:pt modelId="{73131242-59BF-4C2D-8407-3C0A5E70E846}" type="sibTrans" cxnId="{AF3D5D2E-95B4-4C44-8CA6-85A001454817}">
      <dgm:prSet/>
      <dgm:spPr/>
      <dgm:t>
        <a:bodyPr/>
        <a:lstStyle/>
        <a:p>
          <a:endParaRPr kumimoji="1" lang="ja-JP" altLang="en-US"/>
        </a:p>
      </dgm:t>
    </dgm:pt>
    <dgm:pt modelId="{87C5A25B-FC8B-4B1D-8E87-1135C5D0F4D6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Electronic shops</a:t>
          </a:r>
          <a:r>
            <a:rPr kumimoji="1" lang="ja-JP" sz="24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(Yamada Denki, </a:t>
          </a:r>
          <a:r>
            <a:rPr kumimoji="1" lang="en-US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Edion</a:t>
          </a:r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etc.)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16F92494-AD26-45A8-A7A6-73DC096B7394}" type="parTrans" cxnId="{66C052A9-F660-4516-8607-AA10228EA48B}">
      <dgm:prSet/>
      <dgm:spPr/>
      <dgm:t>
        <a:bodyPr/>
        <a:lstStyle/>
        <a:p>
          <a:endParaRPr kumimoji="1" lang="ja-JP" altLang="en-US"/>
        </a:p>
      </dgm:t>
    </dgm:pt>
    <dgm:pt modelId="{AB97AB8E-BF0F-470E-8110-4FE20CD5C5DE}" type="sibTrans" cxnId="{66C052A9-F660-4516-8607-AA10228EA48B}">
      <dgm:prSet/>
      <dgm:spPr/>
      <dgm:t>
        <a:bodyPr/>
        <a:lstStyle/>
        <a:p>
          <a:endParaRPr kumimoji="1" lang="ja-JP" altLang="en-US"/>
        </a:p>
      </dgm:t>
    </dgm:pt>
    <dgm:pt modelId="{EB70E231-621A-4F2C-84D1-ABE54E766BFE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Some municipalities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C4B8CDC1-A595-48A4-807A-98A5A0EA8331}" type="parTrans" cxnId="{1DCC971A-4A80-4E05-80E9-D65A56F59F3D}">
      <dgm:prSet/>
      <dgm:spPr/>
      <dgm:t>
        <a:bodyPr/>
        <a:lstStyle/>
        <a:p>
          <a:endParaRPr kumimoji="1" lang="ja-JP" altLang="en-US"/>
        </a:p>
      </dgm:t>
    </dgm:pt>
    <dgm:pt modelId="{59333872-B024-4BBD-8717-DDE853490041}" type="sibTrans" cxnId="{1DCC971A-4A80-4E05-80E9-D65A56F59F3D}">
      <dgm:prSet/>
      <dgm:spPr/>
      <dgm:t>
        <a:bodyPr/>
        <a:lstStyle/>
        <a:p>
          <a:endParaRPr kumimoji="1" lang="ja-JP" altLang="en-US"/>
        </a:p>
      </dgm:t>
    </dgm:pt>
    <dgm:pt modelId="{6AD380CD-581E-4CC3-BF6B-4E828B748500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Recycle Shops (2</a:t>
          </a:r>
          <a:r>
            <a:rPr kumimoji="1" lang="en-US" sz="24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</a:t>
          </a:r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Street, Santa no Souko, etc.)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BFC03EC-AFBD-4BE6-AC52-9B79EA9316D7}" type="parTrans" cxnId="{65C7B684-B74E-4541-BF4A-602FF1C2335C}">
      <dgm:prSet/>
      <dgm:spPr/>
      <dgm:t>
        <a:bodyPr/>
        <a:lstStyle/>
        <a:p>
          <a:endParaRPr kumimoji="1" lang="ja-JP" altLang="en-US"/>
        </a:p>
      </dgm:t>
    </dgm:pt>
    <dgm:pt modelId="{32C193D5-58CA-4ACD-A683-4029D9487208}" type="sibTrans" cxnId="{65C7B684-B74E-4541-BF4A-602FF1C2335C}">
      <dgm:prSet/>
      <dgm:spPr/>
      <dgm:t>
        <a:bodyPr/>
        <a:lstStyle/>
        <a:p>
          <a:endParaRPr kumimoji="1" lang="ja-JP" altLang="en-US"/>
        </a:p>
      </dgm:t>
    </dgm:pt>
    <dgm:pt modelId="{D667EB77-6969-4EED-8410-FFD565E0D043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If using recycle shops, make sure your appliances are cleaned up and in decent shape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1F9F7290-785F-4C3D-BBF6-892CB064509A}" type="parTrans" cxnId="{BC985662-B7E9-415D-B25E-70A2E0C9F3BA}">
      <dgm:prSet/>
      <dgm:spPr/>
      <dgm:t>
        <a:bodyPr/>
        <a:lstStyle/>
        <a:p>
          <a:endParaRPr kumimoji="1" lang="ja-JP" altLang="en-US"/>
        </a:p>
      </dgm:t>
    </dgm:pt>
    <dgm:pt modelId="{EBE7950A-AD54-4533-BB39-7ECBAB2348F1}" type="sibTrans" cxnId="{BC985662-B7E9-415D-B25E-70A2E0C9F3BA}">
      <dgm:prSet/>
      <dgm:spPr/>
      <dgm:t>
        <a:bodyPr/>
        <a:lstStyle/>
        <a:p>
          <a:endParaRPr kumimoji="1" lang="ja-JP" altLang="en-US"/>
        </a:p>
      </dgm:t>
    </dgm:pt>
    <dgm:pt modelId="{344892CC-8048-4EBD-92BE-54F3950C143C}" type="pres">
      <dgm:prSet presAssocID="{3F92EEB3-D082-4A94-8DFA-3C4AEC656D10}" presName="linear" presStyleCnt="0">
        <dgm:presLayoutVars>
          <dgm:animLvl val="lvl"/>
          <dgm:resizeHandles val="exact"/>
        </dgm:presLayoutVars>
      </dgm:prSet>
      <dgm:spPr/>
    </dgm:pt>
    <dgm:pt modelId="{5D7D0293-E4A1-4ADC-AAAE-DDB3A368B97A}" type="pres">
      <dgm:prSet presAssocID="{7EFA46B0-6838-4EAC-9627-D23079FCB9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EFF8F7-F521-4871-8DBC-5B358B12179D}" type="pres">
      <dgm:prSet presAssocID="{73131242-59BF-4C2D-8407-3C0A5E70E846}" presName="spacer" presStyleCnt="0"/>
      <dgm:spPr/>
    </dgm:pt>
    <dgm:pt modelId="{DD18B257-C74B-4204-8B7F-DF080D290C23}" type="pres">
      <dgm:prSet presAssocID="{87C5A25B-FC8B-4B1D-8E87-1135C5D0F4D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D292100-717F-4C50-B981-2E1E6D3FF6CB}" type="pres">
      <dgm:prSet presAssocID="{AB97AB8E-BF0F-470E-8110-4FE20CD5C5DE}" presName="spacer" presStyleCnt="0"/>
      <dgm:spPr/>
    </dgm:pt>
    <dgm:pt modelId="{8C47C0AC-1942-4C57-AC2E-E75D5F07CFF6}" type="pres">
      <dgm:prSet presAssocID="{EB70E231-621A-4F2C-84D1-ABE54E766B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716C8A0-E192-4574-853C-99324F89DC24}" type="pres">
      <dgm:prSet presAssocID="{59333872-B024-4BBD-8717-DDE853490041}" presName="spacer" presStyleCnt="0"/>
      <dgm:spPr/>
    </dgm:pt>
    <dgm:pt modelId="{A85D1CC3-3578-4DCE-A3BB-4AB68F21E533}" type="pres">
      <dgm:prSet presAssocID="{6AD380CD-581E-4CC3-BF6B-4E828B7485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3389953-18AD-4EA4-8E26-2D4FFB38375A}" type="pres">
      <dgm:prSet presAssocID="{32C193D5-58CA-4ACD-A683-4029D9487208}" presName="spacer" presStyleCnt="0"/>
      <dgm:spPr/>
    </dgm:pt>
    <dgm:pt modelId="{60F99990-4BCA-46EF-8B1C-CAE7C675053B}" type="pres">
      <dgm:prSet presAssocID="{D667EB77-6969-4EED-8410-FFD565E0D04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DCC971A-4A80-4E05-80E9-D65A56F59F3D}" srcId="{3F92EEB3-D082-4A94-8DFA-3C4AEC656D10}" destId="{EB70E231-621A-4F2C-84D1-ABE54E766BFE}" srcOrd="2" destOrd="0" parTransId="{C4B8CDC1-A595-48A4-807A-98A5A0EA8331}" sibTransId="{59333872-B024-4BBD-8717-DDE853490041}"/>
    <dgm:cxn modelId="{41562229-6509-4E59-841C-C2BECDB6AB34}" type="presOf" srcId="{7EFA46B0-6838-4EAC-9627-D23079FCB9A4}" destId="{5D7D0293-E4A1-4ADC-AAAE-DDB3A368B97A}" srcOrd="0" destOrd="0" presId="urn:microsoft.com/office/officeart/2005/8/layout/vList2"/>
    <dgm:cxn modelId="{AF3D5D2E-95B4-4C44-8CA6-85A001454817}" srcId="{3F92EEB3-D082-4A94-8DFA-3C4AEC656D10}" destId="{7EFA46B0-6838-4EAC-9627-D23079FCB9A4}" srcOrd="0" destOrd="0" parTransId="{A06CB3AE-02D6-4537-9322-883E2DEFCE33}" sibTransId="{73131242-59BF-4C2D-8407-3C0A5E70E846}"/>
    <dgm:cxn modelId="{BC985662-B7E9-415D-B25E-70A2E0C9F3BA}" srcId="{3F92EEB3-D082-4A94-8DFA-3C4AEC656D10}" destId="{D667EB77-6969-4EED-8410-FFD565E0D043}" srcOrd="4" destOrd="0" parTransId="{1F9F7290-785F-4C3D-BBF6-892CB064509A}" sibTransId="{EBE7950A-AD54-4533-BB39-7ECBAB2348F1}"/>
    <dgm:cxn modelId="{55337C70-E62A-407B-8158-0A6065241C90}" type="presOf" srcId="{EB70E231-621A-4F2C-84D1-ABE54E766BFE}" destId="{8C47C0AC-1942-4C57-AC2E-E75D5F07CFF6}" srcOrd="0" destOrd="0" presId="urn:microsoft.com/office/officeart/2005/8/layout/vList2"/>
    <dgm:cxn modelId="{65C7B684-B74E-4541-BF4A-602FF1C2335C}" srcId="{3F92EEB3-D082-4A94-8DFA-3C4AEC656D10}" destId="{6AD380CD-581E-4CC3-BF6B-4E828B748500}" srcOrd="3" destOrd="0" parTransId="{BBFC03EC-AFBD-4BE6-AC52-9B79EA9316D7}" sibTransId="{32C193D5-58CA-4ACD-A683-4029D9487208}"/>
    <dgm:cxn modelId="{8C561899-D615-465F-B94E-614075FA9E9D}" type="presOf" srcId="{6AD380CD-581E-4CC3-BF6B-4E828B748500}" destId="{A85D1CC3-3578-4DCE-A3BB-4AB68F21E533}" srcOrd="0" destOrd="0" presId="urn:microsoft.com/office/officeart/2005/8/layout/vList2"/>
    <dgm:cxn modelId="{66C052A9-F660-4516-8607-AA10228EA48B}" srcId="{3F92EEB3-D082-4A94-8DFA-3C4AEC656D10}" destId="{87C5A25B-FC8B-4B1D-8E87-1135C5D0F4D6}" srcOrd="1" destOrd="0" parTransId="{16F92494-AD26-45A8-A7A6-73DC096B7394}" sibTransId="{AB97AB8E-BF0F-470E-8110-4FE20CD5C5DE}"/>
    <dgm:cxn modelId="{F9BD40D1-21A1-4710-A07F-721C8D9317B6}" type="presOf" srcId="{87C5A25B-FC8B-4B1D-8E87-1135C5D0F4D6}" destId="{DD18B257-C74B-4204-8B7F-DF080D290C23}" srcOrd="0" destOrd="0" presId="urn:microsoft.com/office/officeart/2005/8/layout/vList2"/>
    <dgm:cxn modelId="{C8650FD4-7FC6-47B4-B70E-ED42573954D3}" type="presOf" srcId="{D667EB77-6969-4EED-8410-FFD565E0D043}" destId="{60F99990-4BCA-46EF-8B1C-CAE7C675053B}" srcOrd="0" destOrd="0" presId="urn:microsoft.com/office/officeart/2005/8/layout/vList2"/>
    <dgm:cxn modelId="{5A9816E7-58B7-4705-A842-59E7CF340718}" type="presOf" srcId="{3F92EEB3-D082-4A94-8DFA-3C4AEC656D10}" destId="{344892CC-8048-4EBD-92BE-54F3950C143C}" srcOrd="0" destOrd="0" presId="urn:microsoft.com/office/officeart/2005/8/layout/vList2"/>
    <dgm:cxn modelId="{4F9731D2-3938-467C-B0EC-FB92E77BCAB3}" type="presParOf" srcId="{344892CC-8048-4EBD-92BE-54F3950C143C}" destId="{5D7D0293-E4A1-4ADC-AAAE-DDB3A368B97A}" srcOrd="0" destOrd="0" presId="urn:microsoft.com/office/officeart/2005/8/layout/vList2"/>
    <dgm:cxn modelId="{B34019AC-C37F-47AD-B86C-75CCBBC53C18}" type="presParOf" srcId="{344892CC-8048-4EBD-92BE-54F3950C143C}" destId="{4CEFF8F7-F521-4871-8DBC-5B358B12179D}" srcOrd="1" destOrd="0" presId="urn:microsoft.com/office/officeart/2005/8/layout/vList2"/>
    <dgm:cxn modelId="{0EE85DC5-FD8C-4B5B-BA39-D168074BE297}" type="presParOf" srcId="{344892CC-8048-4EBD-92BE-54F3950C143C}" destId="{DD18B257-C74B-4204-8B7F-DF080D290C23}" srcOrd="2" destOrd="0" presId="urn:microsoft.com/office/officeart/2005/8/layout/vList2"/>
    <dgm:cxn modelId="{94C6802B-B626-4E9F-ADE6-657ADABF7A32}" type="presParOf" srcId="{344892CC-8048-4EBD-92BE-54F3950C143C}" destId="{FD292100-717F-4C50-B981-2E1E6D3FF6CB}" srcOrd="3" destOrd="0" presId="urn:microsoft.com/office/officeart/2005/8/layout/vList2"/>
    <dgm:cxn modelId="{C3D12216-088F-4C5D-AEAC-3A9F8FDBFC30}" type="presParOf" srcId="{344892CC-8048-4EBD-92BE-54F3950C143C}" destId="{8C47C0AC-1942-4C57-AC2E-E75D5F07CFF6}" srcOrd="4" destOrd="0" presId="urn:microsoft.com/office/officeart/2005/8/layout/vList2"/>
    <dgm:cxn modelId="{A6279CB3-1C91-4901-9EF9-24717DD789B3}" type="presParOf" srcId="{344892CC-8048-4EBD-92BE-54F3950C143C}" destId="{C716C8A0-E192-4574-853C-99324F89DC24}" srcOrd="5" destOrd="0" presId="urn:microsoft.com/office/officeart/2005/8/layout/vList2"/>
    <dgm:cxn modelId="{8C03C0A1-9F32-483B-AAD1-AD2410F3CFFC}" type="presParOf" srcId="{344892CC-8048-4EBD-92BE-54F3950C143C}" destId="{A85D1CC3-3578-4DCE-A3BB-4AB68F21E533}" srcOrd="6" destOrd="0" presId="urn:microsoft.com/office/officeart/2005/8/layout/vList2"/>
    <dgm:cxn modelId="{5E1DFDC8-D495-4D2D-AC1F-B52B56851834}" type="presParOf" srcId="{344892CC-8048-4EBD-92BE-54F3950C143C}" destId="{C3389953-18AD-4EA4-8E26-2D4FFB38375A}" srcOrd="7" destOrd="0" presId="urn:microsoft.com/office/officeart/2005/8/layout/vList2"/>
    <dgm:cxn modelId="{AB7C1A16-4064-47BF-8707-88E50E7BF0BD}" type="presParOf" srcId="{344892CC-8048-4EBD-92BE-54F3950C143C}" destId="{60F99990-4BCA-46EF-8B1C-CAE7C67505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2D3C7A-19DD-4D33-B857-39F573B26556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kumimoji="1" lang="ja-JP" altLang="en-US"/>
        </a:p>
      </dgm:t>
    </dgm:pt>
    <dgm:pt modelId="{7FFAD566-7D20-48E5-95A4-A1C56E0E15B1}">
      <dgm:prSet/>
      <dgm:spPr/>
      <dgm:t>
        <a:bodyPr/>
        <a:lstStyle/>
        <a:p>
          <a:pPr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Leaving Items for Your Successor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5D7FC31-4903-48E4-A100-EECDE8F54F6F}" type="parTrans" cxnId="{57334B7F-8AAE-4C3A-8ED7-7DC1202E81D7}">
      <dgm:prSet/>
      <dgm:spPr/>
      <dgm:t>
        <a:bodyPr/>
        <a:lstStyle/>
        <a:p>
          <a:endParaRPr kumimoji="1" lang="ja-JP" altLang="en-US"/>
        </a:p>
      </dgm:t>
    </dgm:pt>
    <dgm:pt modelId="{2AC99FA6-FA69-4583-98C3-2BA4F0A953DD}" type="sibTrans" cxnId="{57334B7F-8AAE-4C3A-8ED7-7DC1202E81D7}">
      <dgm:prSet/>
      <dgm:spPr/>
      <dgm:t>
        <a:bodyPr/>
        <a:lstStyle/>
        <a:p>
          <a:endParaRPr kumimoji="1" lang="ja-JP" altLang="en-US"/>
        </a:p>
      </dgm:t>
    </dgm:pt>
    <dgm:pt modelId="{69987FB6-4351-474C-9BC4-754E7E846D3D}" type="pres">
      <dgm:prSet presAssocID="{062D3C7A-19DD-4D33-B857-39F573B26556}" presName="linear" presStyleCnt="0">
        <dgm:presLayoutVars>
          <dgm:animLvl val="lvl"/>
          <dgm:resizeHandles val="exact"/>
        </dgm:presLayoutVars>
      </dgm:prSet>
      <dgm:spPr/>
    </dgm:pt>
    <dgm:pt modelId="{CFAA5DAF-9A09-4CED-B147-A3277DE4A0CA}" type="pres">
      <dgm:prSet presAssocID="{7FFAD566-7D20-48E5-95A4-A1C56E0E15B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67BF3F-0FB7-45B4-99AB-D32E96A4A461}" type="presOf" srcId="{7FFAD566-7D20-48E5-95A4-A1C56E0E15B1}" destId="{CFAA5DAF-9A09-4CED-B147-A3277DE4A0CA}" srcOrd="0" destOrd="0" presId="urn:microsoft.com/office/officeart/2005/8/layout/vList2"/>
    <dgm:cxn modelId="{6BB9AD59-AEBC-4531-AEC4-4B60AE603B0B}" type="presOf" srcId="{062D3C7A-19DD-4D33-B857-39F573B26556}" destId="{69987FB6-4351-474C-9BC4-754E7E846D3D}" srcOrd="0" destOrd="0" presId="urn:microsoft.com/office/officeart/2005/8/layout/vList2"/>
    <dgm:cxn modelId="{57334B7F-8AAE-4C3A-8ED7-7DC1202E81D7}" srcId="{062D3C7A-19DD-4D33-B857-39F573B26556}" destId="{7FFAD566-7D20-48E5-95A4-A1C56E0E15B1}" srcOrd="0" destOrd="0" parTransId="{75D7FC31-4903-48E4-A100-EECDE8F54F6F}" sibTransId="{2AC99FA6-FA69-4583-98C3-2BA4F0A953DD}"/>
    <dgm:cxn modelId="{E1E27F53-1F08-4DDC-AB15-D0B47B99ACCF}" type="presParOf" srcId="{69987FB6-4351-474C-9BC4-754E7E846D3D}" destId="{CFAA5DAF-9A09-4CED-B147-A3277DE4A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1ACAE5-EC91-45AE-83FF-5B4B137A087A}" type="doc">
      <dgm:prSet loTypeId="urn:microsoft.com/office/officeart/2005/8/layout/venn1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kumimoji="1" lang="ja-JP" altLang="en-US"/>
        </a:p>
      </dgm:t>
    </dgm:pt>
    <dgm:pt modelId="{4D8D174D-D886-44F0-8F66-4ADEC3B4CDA4}">
      <dgm:prSet custT="1"/>
      <dgm:spPr/>
      <dgm:t>
        <a:bodyPr/>
        <a:lstStyle/>
        <a:p>
          <a:pPr rtl="0"/>
          <a:r>
            <a:rPr kumimoji="1"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permission to leave items</a:t>
          </a:r>
          <a:r>
            <a:rPr kumimoji="1" lang="ja-JP" sz="28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(BOE requires written proof)</a:t>
          </a:r>
          <a:endParaRPr lang="ja-JP" sz="28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8BF87964-27C5-4DA1-BBEA-D532BD54BCC5}" type="parTrans" cxnId="{B7087B40-2AB3-4F94-886B-273942FF6B2F}">
      <dgm:prSet/>
      <dgm:spPr/>
      <dgm:t>
        <a:bodyPr/>
        <a:lstStyle/>
        <a:p>
          <a:endParaRPr kumimoji="1" lang="ja-JP" altLang="en-US"/>
        </a:p>
      </dgm:t>
    </dgm:pt>
    <dgm:pt modelId="{8B89294A-EB56-443E-912D-14CA8B2A81C9}" type="sibTrans" cxnId="{B7087B40-2AB3-4F94-886B-273942FF6B2F}">
      <dgm:prSet/>
      <dgm:spPr/>
      <dgm:t>
        <a:bodyPr/>
        <a:lstStyle/>
        <a:p>
          <a:endParaRPr kumimoji="1" lang="ja-JP" altLang="en-US"/>
        </a:p>
      </dgm:t>
    </dgm:pt>
    <dgm:pt modelId="{51EDAD8F-D845-48F4-B24D-4BE48264CA5E}">
      <dgm:prSet custT="1"/>
      <dgm:spPr/>
      <dgm:t>
        <a:bodyPr/>
        <a:lstStyle/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Same as with selling to others, if you are selling things to your successor, </a:t>
          </a:r>
          <a:r>
            <a:rPr kumimoji="1"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practice honest and transparent communication</a:t>
          </a:r>
          <a:r>
            <a:rPr kumimoji="1"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ja-JP" sz="20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E34F0FB-192B-4264-A9F4-967000F278DA}" type="parTrans" cxnId="{9CCC1290-2CF5-406F-B8BF-85504AA99F38}">
      <dgm:prSet/>
      <dgm:spPr/>
      <dgm:t>
        <a:bodyPr/>
        <a:lstStyle/>
        <a:p>
          <a:endParaRPr kumimoji="1" lang="ja-JP" altLang="en-US"/>
        </a:p>
      </dgm:t>
    </dgm:pt>
    <dgm:pt modelId="{FE96A9AD-933A-41C9-92C3-F89CA75A121B}" type="sibTrans" cxnId="{9CCC1290-2CF5-406F-B8BF-85504AA99F38}">
      <dgm:prSet/>
      <dgm:spPr/>
      <dgm:t>
        <a:bodyPr/>
        <a:lstStyle/>
        <a:p>
          <a:endParaRPr kumimoji="1" lang="ja-JP" altLang="en-US"/>
        </a:p>
      </dgm:t>
    </dgm:pt>
    <dgm:pt modelId="{8305D573-C357-4CDA-B972-FC032374B71B}">
      <dgm:prSet/>
      <dgm:spPr/>
      <dgm:t>
        <a:bodyPr/>
        <a:lstStyle/>
        <a:p>
          <a:pPr rtl="0"/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not let your actions become someone else’s JET move-in horror story.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85DBD8B-1631-409E-9EDF-0396D915D9D7}" type="parTrans" cxnId="{E3CEEE90-A9A5-477B-9F52-5B6BBB8D0758}">
      <dgm:prSet/>
      <dgm:spPr/>
      <dgm:t>
        <a:bodyPr/>
        <a:lstStyle/>
        <a:p>
          <a:endParaRPr kumimoji="1" lang="ja-JP" altLang="en-US"/>
        </a:p>
      </dgm:t>
    </dgm:pt>
    <dgm:pt modelId="{61DE9FAB-1FCF-4C31-AAE9-54DBEF381C34}" type="sibTrans" cxnId="{E3CEEE90-A9A5-477B-9F52-5B6BBB8D0758}">
      <dgm:prSet/>
      <dgm:spPr/>
      <dgm:t>
        <a:bodyPr/>
        <a:lstStyle/>
        <a:p>
          <a:endParaRPr kumimoji="1" lang="ja-JP" altLang="en-US"/>
        </a:p>
      </dgm:t>
    </dgm:pt>
    <dgm:pt modelId="{DE759395-263F-4CDB-915D-7519E1B66716}" type="pres">
      <dgm:prSet presAssocID="{FF1ACAE5-EC91-45AE-83FF-5B4B137A087A}" presName="compositeShape" presStyleCnt="0">
        <dgm:presLayoutVars>
          <dgm:chMax val="7"/>
          <dgm:dir/>
          <dgm:resizeHandles val="exact"/>
        </dgm:presLayoutVars>
      </dgm:prSet>
      <dgm:spPr/>
    </dgm:pt>
    <dgm:pt modelId="{C1CE8CCF-D283-4E7B-9B10-9134FCAF6C14}" type="pres">
      <dgm:prSet presAssocID="{4D8D174D-D886-44F0-8F66-4ADEC3B4CDA4}" presName="circ1" presStyleLbl="vennNode1" presStyleIdx="0" presStyleCnt="3"/>
      <dgm:spPr/>
    </dgm:pt>
    <dgm:pt modelId="{BA42021D-6C63-4A78-8BE0-9E48C42253DD}" type="pres">
      <dgm:prSet presAssocID="{4D8D174D-D886-44F0-8F66-4ADEC3B4CD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DD9CB7-A7BC-4684-BEA4-5D48E80B0C42}" type="pres">
      <dgm:prSet presAssocID="{51EDAD8F-D845-48F4-B24D-4BE48264CA5E}" presName="circ2" presStyleLbl="vennNode1" presStyleIdx="1" presStyleCnt="3" custScaleX="101543"/>
      <dgm:spPr/>
    </dgm:pt>
    <dgm:pt modelId="{F2D11C04-F726-490D-B989-AE7A7627FA63}" type="pres">
      <dgm:prSet presAssocID="{51EDAD8F-D845-48F4-B24D-4BE48264CA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02506F-8BB7-4588-8639-7DF144ACB2ED}" type="pres">
      <dgm:prSet presAssocID="{8305D573-C357-4CDA-B972-FC032374B71B}" presName="circ3" presStyleLbl="vennNode1" presStyleIdx="2" presStyleCnt="3"/>
      <dgm:spPr/>
    </dgm:pt>
    <dgm:pt modelId="{63BEB5EF-BB7C-4C13-A0C9-37977DDF4C66}" type="pres">
      <dgm:prSet presAssocID="{8305D573-C357-4CDA-B972-FC032374B7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1F0137-0EDD-4DAD-8D05-C0E0C4755437}" type="presOf" srcId="{4D8D174D-D886-44F0-8F66-4ADEC3B4CDA4}" destId="{C1CE8CCF-D283-4E7B-9B10-9134FCAF6C14}" srcOrd="0" destOrd="0" presId="urn:microsoft.com/office/officeart/2005/8/layout/venn1"/>
    <dgm:cxn modelId="{B7087B40-2AB3-4F94-886B-273942FF6B2F}" srcId="{FF1ACAE5-EC91-45AE-83FF-5B4B137A087A}" destId="{4D8D174D-D886-44F0-8F66-4ADEC3B4CDA4}" srcOrd="0" destOrd="0" parTransId="{8BF87964-27C5-4DA1-BBEA-D532BD54BCC5}" sibTransId="{8B89294A-EB56-443E-912D-14CA8B2A81C9}"/>
    <dgm:cxn modelId="{DF93B056-072B-46BA-9F7A-55CBA7664EAB}" type="presOf" srcId="{51EDAD8F-D845-48F4-B24D-4BE48264CA5E}" destId="{F2D11C04-F726-490D-B989-AE7A7627FA63}" srcOrd="1" destOrd="0" presId="urn:microsoft.com/office/officeart/2005/8/layout/venn1"/>
    <dgm:cxn modelId="{9CCC1290-2CF5-406F-B8BF-85504AA99F38}" srcId="{FF1ACAE5-EC91-45AE-83FF-5B4B137A087A}" destId="{51EDAD8F-D845-48F4-B24D-4BE48264CA5E}" srcOrd="1" destOrd="0" parTransId="{0E34F0FB-192B-4264-A9F4-967000F278DA}" sibTransId="{FE96A9AD-933A-41C9-92C3-F89CA75A121B}"/>
    <dgm:cxn modelId="{E3CEEE90-A9A5-477B-9F52-5B6BBB8D0758}" srcId="{FF1ACAE5-EC91-45AE-83FF-5B4B137A087A}" destId="{8305D573-C357-4CDA-B972-FC032374B71B}" srcOrd="2" destOrd="0" parTransId="{285DBD8B-1631-409E-9EDF-0396D915D9D7}" sibTransId="{61DE9FAB-1FCF-4C31-AAE9-54DBEF381C34}"/>
    <dgm:cxn modelId="{17E193A7-9FA2-4615-8D87-887DFD563DAB}" type="presOf" srcId="{51EDAD8F-D845-48F4-B24D-4BE48264CA5E}" destId="{C7DD9CB7-A7BC-4684-BEA4-5D48E80B0C42}" srcOrd="0" destOrd="0" presId="urn:microsoft.com/office/officeart/2005/8/layout/venn1"/>
    <dgm:cxn modelId="{EB42A2C5-BB27-487B-ADF0-8E8BA2E671FC}" type="presOf" srcId="{8305D573-C357-4CDA-B972-FC032374B71B}" destId="{63BEB5EF-BB7C-4C13-A0C9-37977DDF4C66}" srcOrd="1" destOrd="0" presId="urn:microsoft.com/office/officeart/2005/8/layout/venn1"/>
    <dgm:cxn modelId="{8EEE20CB-2935-4E1A-BAFD-01E04EADE7F9}" type="presOf" srcId="{FF1ACAE5-EC91-45AE-83FF-5B4B137A087A}" destId="{DE759395-263F-4CDB-915D-7519E1B66716}" srcOrd="0" destOrd="0" presId="urn:microsoft.com/office/officeart/2005/8/layout/venn1"/>
    <dgm:cxn modelId="{4CE42DE7-B8F0-44C6-8F70-411357B1CD3D}" type="presOf" srcId="{8305D573-C357-4CDA-B972-FC032374B71B}" destId="{5E02506F-8BB7-4588-8639-7DF144ACB2ED}" srcOrd="0" destOrd="0" presId="urn:microsoft.com/office/officeart/2005/8/layout/venn1"/>
    <dgm:cxn modelId="{906888E9-6C79-447D-9891-1B6CDDA5BAA8}" type="presOf" srcId="{4D8D174D-D886-44F0-8F66-4ADEC3B4CDA4}" destId="{BA42021D-6C63-4A78-8BE0-9E48C42253DD}" srcOrd="1" destOrd="0" presId="urn:microsoft.com/office/officeart/2005/8/layout/venn1"/>
    <dgm:cxn modelId="{DA900501-04FF-4D79-9730-1AD8547A0442}" type="presParOf" srcId="{DE759395-263F-4CDB-915D-7519E1B66716}" destId="{C1CE8CCF-D283-4E7B-9B10-9134FCAF6C14}" srcOrd="0" destOrd="0" presId="urn:microsoft.com/office/officeart/2005/8/layout/venn1"/>
    <dgm:cxn modelId="{EA90229B-30E9-4C26-AA3F-21D60D1C389F}" type="presParOf" srcId="{DE759395-263F-4CDB-915D-7519E1B66716}" destId="{BA42021D-6C63-4A78-8BE0-9E48C42253DD}" srcOrd="1" destOrd="0" presId="urn:microsoft.com/office/officeart/2005/8/layout/venn1"/>
    <dgm:cxn modelId="{44CE644C-7FCF-48AD-A24D-D57990B42AB0}" type="presParOf" srcId="{DE759395-263F-4CDB-915D-7519E1B66716}" destId="{C7DD9CB7-A7BC-4684-BEA4-5D48E80B0C42}" srcOrd="2" destOrd="0" presId="urn:microsoft.com/office/officeart/2005/8/layout/venn1"/>
    <dgm:cxn modelId="{7689B747-B4B8-4395-9C68-59D6FF889035}" type="presParOf" srcId="{DE759395-263F-4CDB-915D-7519E1B66716}" destId="{F2D11C04-F726-490D-B989-AE7A7627FA63}" srcOrd="3" destOrd="0" presId="urn:microsoft.com/office/officeart/2005/8/layout/venn1"/>
    <dgm:cxn modelId="{3E51A626-CEA5-4575-902F-BA03E4826551}" type="presParOf" srcId="{DE759395-263F-4CDB-915D-7519E1B66716}" destId="{5E02506F-8BB7-4588-8639-7DF144ACB2ED}" srcOrd="4" destOrd="0" presId="urn:microsoft.com/office/officeart/2005/8/layout/venn1"/>
    <dgm:cxn modelId="{4F3A9F2F-EB68-4480-B3AB-F1C371488E2E}" type="presParOf" srcId="{DE759395-263F-4CDB-915D-7519E1B66716}" destId="{63BEB5EF-BB7C-4C13-A0C9-37977DDF4C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3252D3-02AD-4CE7-928B-672B8F7FBC2F}" type="doc">
      <dgm:prSet loTypeId="urn:microsoft.com/office/officeart/2005/8/layout/hList6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kumimoji="1" lang="ja-JP" altLang="en-US"/>
        </a:p>
      </dgm:t>
    </dgm:pt>
    <dgm:pt modelId="{75DAB730-14D3-4DA9-8D42-ED3AA4076A51}">
      <dgm:prSet/>
      <dgm:spPr/>
      <dgm:t>
        <a:bodyPr/>
        <a:lstStyle/>
        <a:p>
          <a:pPr rtl="0"/>
          <a:r>
            <a:rPr kumimoji="1" lang="en-US" b="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Break: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925B6B45-FEFC-4C7E-907A-53E4C434343A}" type="parTrans" cxnId="{34D787D6-6FE7-494E-A6D7-3745B5447F37}">
      <dgm:prSet/>
      <dgm:spPr/>
      <dgm:t>
        <a:bodyPr/>
        <a:lstStyle/>
        <a:p>
          <a:endParaRPr kumimoji="1" lang="ja-JP" altLang="en-US"/>
        </a:p>
      </dgm:t>
    </dgm:pt>
    <dgm:pt modelId="{0D67FBC1-21A6-428E-8FA3-C590C2F38E6E}" type="sibTrans" cxnId="{34D787D6-6FE7-494E-A6D7-3745B5447F37}">
      <dgm:prSet/>
      <dgm:spPr/>
      <dgm:t>
        <a:bodyPr/>
        <a:lstStyle/>
        <a:p>
          <a:endParaRPr kumimoji="1" lang="ja-JP" altLang="en-US"/>
        </a:p>
      </dgm:t>
    </dgm:pt>
    <dgm:pt modelId="{1DFD5F2A-287D-46EF-A461-986EEB1307E7}" type="pres">
      <dgm:prSet presAssocID="{B03252D3-02AD-4CE7-928B-672B8F7FBC2F}" presName="Name0" presStyleCnt="0">
        <dgm:presLayoutVars>
          <dgm:dir/>
          <dgm:resizeHandles val="exact"/>
        </dgm:presLayoutVars>
      </dgm:prSet>
      <dgm:spPr/>
    </dgm:pt>
    <dgm:pt modelId="{937ACDC9-6E1C-42A6-9BB5-BDEBB4F5E023}" type="pres">
      <dgm:prSet presAssocID="{75DAB730-14D3-4DA9-8D42-ED3AA4076A51}" presName="node" presStyleLbl="node1" presStyleIdx="0" presStyleCnt="1" custLinFactNeighborX="-16396" custLinFactNeighborY="-3400">
        <dgm:presLayoutVars>
          <dgm:bulletEnabled val="1"/>
        </dgm:presLayoutVars>
      </dgm:prSet>
      <dgm:spPr/>
    </dgm:pt>
  </dgm:ptLst>
  <dgm:cxnLst>
    <dgm:cxn modelId="{8DC19460-C2C0-454F-AC21-CC3057A73F8D}" type="presOf" srcId="{75DAB730-14D3-4DA9-8D42-ED3AA4076A51}" destId="{937ACDC9-6E1C-42A6-9BB5-BDEBB4F5E023}" srcOrd="0" destOrd="0" presId="urn:microsoft.com/office/officeart/2005/8/layout/hList6"/>
    <dgm:cxn modelId="{37454CA5-CF4E-45CD-88B6-508994B8450E}" type="presOf" srcId="{B03252D3-02AD-4CE7-928B-672B8F7FBC2F}" destId="{1DFD5F2A-287D-46EF-A461-986EEB1307E7}" srcOrd="0" destOrd="0" presId="urn:microsoft.com/office/officeart/2005/8/layout/hList6"/>
    <dgm:cxn modelId="{34D787D6-6FE7-494E-A6D7-3745B5447F37}" srcId="{B03252D3-02AD-4CE7-928B-672B8F7FBC2F}" destId="{75DAB730-14D3-4DA9-8D42-ED3AA4076A51}" srcOrd="0" destOrd="0" parTransId="{925B6B45-FEFC-4C7E-907A-53E4C434343A}" sibTransId="{0D67FBC1-21A6-428E-8FA3-C590C2F38E6E}"/>
    <dgm:cxn modelId="{72523684-2120-4788-93C7-8C6F53E3CE80}" type="presParOf" srcId="{1DFD5F2A-287D-46EF-A461-986EEB1307E7}" destId="{937ACDC9-6E1C-42A6-9BB5-BDEBB4F5E02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F04A04-02D4-4A21-8ED1-3270B5D241E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9B03B2E0-EE7E-4650-8178-3EEFF32F7E97}">
      <dgm:prSet custT="1"/>
      <dgm:spPr/>
      <dgm:t>
        <a:bodyPr/>
        <a:lstStyle/>
        <a:p>
          <a:pPr rtl="0"/>
          <a:r>
            <a:rPr kumimoji="1"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is your apartment prep going?</a:t>
          </a:r>
          <a:endParaRPr lang="ja-JP" sz="32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9C3D48A-B9E2-496B-AA52-B157CF9EFFC2}" type="parTrans" cxnId="{04B5D487-0F2B-49F2-8BD3-48961030FC5B}">
      <dgm:prSet/>
      <dgm:spPr/>
      <dgm:t>
        <a:bodyPr/>
        <a:lstStyle/>
        <a:p>
          <a:endParaRPr kumimoji="1" lang="ja-JP" altLang="en-US"/>
        </a:p>
      </dgm:t>
    </dgm:pt>
    <dgm:pt modelId="{657899DD-4E4C-4A46-B4BF-5316E072CCAD}" type="sibTrans" cxnId="{04B5D487-0F2B-49F2-8BD3-48961030FC5B}">
      <dgm:prSet/>
      <dgm:spPr/>
      <dgm:t>
        <a:bodyPr/>
        <a:lstStyle/>
        <a:p>
          <a:endParaRPr kumimoji="1" lang="ja-JP" altLang="en-US"/>
        </a:p>
      </dgm:t>
    </dgm:pt>
    <dgm:pt modelId="{F1EBD5C4-9AC4-48D9-9E9F-CF9C649A3F7E}" type="pres">
      <dgm:prSet presAssocID="{6FF04A04-02D4-4A21-8ED1-3270B5D241E1}" presName="linear" presStyleCnt="0">
        <dgm:presLayoutVars>
          <dgm:animLvl val="lvl"/>
          <dgm:resizeHandles val="exact"/>
        </dgm:presLayoutVars>
      </dgm:prSet>
      <dgm:spPr/>
    </dgm:pt>
    <dgm:pt modelId="{EDE60B38-C77F-463A-9FAD-FC989763E9C8}" type="pres">
      <dgm:prSet presAssocID="{9B03B2E0-EE7E-4650-8178-3EEFF32F7E97}" presName="parentText" presStyleLbl="node1" presStyleIdx="0" presStyleCnt="1" custLinFactNeighborX="-23119" custLinFactNeighborY="2618">
        <dgm:presLayoutVars>
          <dgm:chMax val="0"/>
          <dgm:bulletEnabled val="1"/>
        </dgm:presLayoutVars>
      </dgm:prSet>
      <dgm:spPr/>
    </dgm:pt>
  </dgm:ptLst>
  <dgm:cxnLst>
    <dgm:cxn modelId="{51F72A83-C3CB-4F8B-B87A-2997C2CB3476}" type="presOf" srcId="{9B03B2E0-EE7E-4650-8178-3EEFF32F7E97}" destId="{EDE60B38-C77F-463A-9FAD-FC989763E9C8}" srcOrd="0" destOrd="0" presId="urn:microsoft.com/office/officeart/2005/8/layout/vList2"/>
    <dgm:cxn modelId="{04B5D487-0F2B-49F2-8BD3-48961030FC5B}" srcId="{6FF04A04-02D4-4A21-8ED1-3270B5D241E1}" destId="{9B03B2E0-EE7E-4650-8178-3EEFF32F7E97}" srcOrd="0" destOrd="0" parTransId="{A9C3D48A-B9E2-496B-AA52-B157CF9EFFC2}" sibTransId="{657899DD-4E4C-4A46-B4BF-5316E072CCAD}"/>
    <dgm:cxn modelId="{624F19E5-3723-4EB0-90F9-79E5B7DE8C27}" type="presOf" srcId="{6FF04A04-02D4-4A21-8ED1-3270B5D241E1}" destId="{F1EBD5C4-9AC4-48D9-9E9F-CF9C649A3F7E}" srcOrd="0" destOrd="0" presId="urn:microsoft.com/office/officeart/2005/8/layout/vList2"/>
    <dgm:cxn modelId="{4B9348E1-2CBC-41DF-8307-BE10627F7738}" type="presParOf" srcId="{F1EBD5C4-9AC4-48D9-9E9F-CF9C649A3F7E}" destId="{EDE60B38-C77F-463A-9FAD-FC989763E9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31C1B-D8EF-45A3-BA90-98DCDBC9A7F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kumimoji="1" lang="ja-JP" altLang="en-US"/>
        </a:p>
      </dgm:t>
    </dgm:pt>
    <dgm:pt modelId="{C1A1BD80-2FEF-43C9-91A6-1743701A6950}">
      <dgm:prSet custT="1"/>
      <dgm:spPr/>
      <dgm:t>
        <a:bodyPr/>
        <a:lstStyle/>
        <a:p>
          <a:pPr rtl="0"/>
          <a:r>
            <a:rPr kumimoji="1"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Begin cleaning out your apartment as early as possible (it will take longer than you expect). </a:t>
          </a:r>
          <a:endParaRPr lang="ja-JP" sz="2400" b="1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9F7418C-B6E7-4D66-869A-A17A8F16F18B}" type="parTrans" cxnId="{1DE3947E-30F4-4E06-B885-DB84519E72CF}">
      <dgm:prSet/>
      <dgm:spPr/>
      <dgm:t>
        <a:bodyPr/>
        <a:lstStyle/>
        <a:p>
          <a:endParaRPr kumimoji="1" lang="ja-JP" altLang="en-US"/>
        </a:p>
      </dgm:t>
    </dgm:pt>
    <dgm:pt modelId="{47012DB2-1EF4-420F-B4F5-86AE97DD1AD3}" type="sibTrans" cxnId="{1DE3947E-30F4-4E06-B885-DB84519E72CF}">
      <dgm:prSet/>
      <dgm:spPr/>
      <dgm:t>
        <a:bodyPr/>
        <a:lstStyle/>
        <a:p>
          <a:endParaRPr kumimoji="1" lang="ja-JP" altLang="en-US"/>
        </a:p>
      </dgm:t>
    </dgm:pt>
    <dgm:pt modelId="{196B7D33-8DD2-4B4A-9D97-DD0B75BADBAB}">
      <dgm:prSet custT="1"/>
      <dgm:spPr/>
      <dgm:t>
        <a:bodyPr/>
        <a:lstStyle/>
        <a:p>
          <a:pPr rtl="0"/>
          <a:r>
            <a:rPr kumimoji="1"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at least 2 months in advance before you are planning to leave. </a:t>
          </a:r>
          <a:endParaRPr lang="ja-JP" sz="24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8B37C7C-24BF-4B5F-8074-BB469F46D57E}" type="parTrans" cxnId="{872581D8-D077-4DE4-8729-E51AC523D60E}">
      <dgm:prSet/>
      <dgm:spPr/>
      <dgm:t>
        <a:bodyPr/>
        <a:lstStyle/>
        <a:p>
          <a:endParaRPr kumimoji="1" lang="ja-JP" altLang="en-US"/>
        </a:p>
      </dgm:t>
    </dgm:pt>
    <dgm:pt modelId="{80C3BFE0-571A-4E3B-B91F-D228E8832DCB}" type="sibTrans" cxnId="{872581D8-D077-4DE4-8729-E51AC523D60E}">
      <dgm:prSet/>
      <dgm:spPr/>
      <dgm:t>
        <a:bodyPr/>
        <a:lstStyle/>
        <a:p>
          <a:endParaRPr kumimoji="1" lang="ja-JP" altLang="en-US"/>
        </a:p>
      </dgm:t>
    </dgm:pt>
    <dgm:pt modelId="{25F7EBA4-8452-43F8-A8CA-0B93D920A080}">
      <dgm:prSet custT="1"/>
      <dgm:spPr/>
      <dgm:t>
        <a:bodyPr/>
        <a:lstStyle/>
        <a:p>
          <a:pPr rtl="0"/>
          <a:r>
            <a:rPr kumimoji="1"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Confirm with your schools/BoE the arrangements for your apartment.</a:t>
          </a:r>
          <a:endParaRPr lang="ja-JP" sz="2400" b="1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996A4C49-B1BA-4BD0-B3BE-1181B7A7CD0B}" type="parTrans" cxnId="{CCA1555F-9578-41A7-81E7-03FE32B6EA39}">
      <dgm:prSet/>
      <dgm:spPr/>
      <dgm:t>
        <a:bodyPr/>
        <a:lstStyle/>
        <a:p>
          <a:endParaRPr kumimoji="1" lang="ja-JP" altLang="en-US"/>
        </a:p>
      </dgm:t>
    </dgm:pt>
    <dgm:pt modelId="{91A207C1-6D80-4315-997A-E86FAF278AEB}" type="sibTrans" cxnId="{CCA1555F-9578-41A7-81E7-03FE32B6EA39}">
      <dgm:prSet/>
      <dgm:spPr/>
      <dgm:t>
        <a:bodyPr/>
        <a:lstStyle/>
        <a:p>
          <a:endParaRPr kumimoji="1" lang="ja-JP" altLang="en-US"/>
        </a:p>
      </dgm:t>
    </dgm:pt>
    <dgm:pt modelId="{F6155462-2E59-4396-A378-27D25A47EB5E}">
      <dgm:prSet custT="1"/>
      <dgm:spPr/>
      <dgm:t>
        <a:bodyPr/>
        <a:lstStyle/>
        <a:p>
          <a:pPr rtl="0"/>
          <a:r>
            <a:rPr kumimoji="1"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 your landlord that you will be moving two months in advance.</a:t>
          </a:r>
          <a:endParaRPr lang="ja-JP" sz="2400" b="1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05707C8-867D-4608-A361-67D23EBE19D0}" type="parTrans" cxnId="{7E828974-49BE-4401-9EFE-21A3A4494241}">
      <dgm:prSet/>
      <dgm:spPr/>
      <dgm:t>
        <a:bodyPr/>
        <a:lstStyle/>
        <a:p>
          <a:endParaRPr kumimoji="1" lang="ja-JP" altLang="en-US"/>
        </a:p>
      </dgm:t>
    </dgm:pt>
    <dgm:pt modelId="{8D691820-B764-46A9-B5EC-B651E33BC612}" type="sibTrans" cxnId="{7E828974-49BE-4401-9EFE-21A3A4494241}">
      <dgm:prSet/>
      <dgm:spPr/>
      <dgm:t>
        <a:bodyPr/>
        <a:lstStyle/>
        <a:p>
          <a:endParaRPr kumimoji="1" lang="ja-JP" altLang="en-US"/>
        </a:p>
      </dgm:t>
    </dgm:pt>
    <dgm:pt modelId="{B75B40DF-BC11-4115-93DA-EF201E579356}" type="pres">
      <dgm:prSet presAssocID="{B1031C1B-D8EF-45A3-BA90-98DCDBC9A7F2}" presName="linear" presStyleCnt="0">
        <dgm:presLayoutVars>
          <dgm:animLvl val="lvl"/>
          <dgm:resizeHandles val="exact"/>
        </dgm:presLayoutVars>
      </dgm:prSet>
      <dgm:spPr/>
    </dgm:pt>
    <dgm:pt modelId="{E4C730F6-CDC1-4789-B7EB-3CA5B8D12214}" type="pres">
      <dgm:prSet presAssocID="{C1A1BD80-2FEF-43C9-91A6-1743701A6950}" presName="parentText" presStyleLbl="node1" presStyleIdx="0" presStyleCnt="4" custLinFactY="-3805" custLinFactNeighborY="-100000">
        <dgm:presLayoutVars>
          <dgm:chMax val="0"/>
          <dgm:bulletEnabled val="1"/>
        </dgm:presLayoutVars>
      </dgm:prSet>
      <dgm:spPr/>
    </dgm:pt>
    <dgm:pt modelId="{D01E15E3-ECB1-49C8-8D7D-3E4CA7B848AF}" type="pres">
      <dgm:prSet presAssocID="{47012DB2-1EF4-420F-B4F5-86AE97DD1AD3}" presName="spacer" presStyleCnt="0"/>
      <dgm:spPr/>
    </dgm:pt>
    <dgm:pt modelId="{13A876AA-52BC-4039-B5AB-219A5AF51228}" type="pres">
      <dgm:prSet presAssocID="{196B7D33-8DD2-4B4A-9D97-DD0B75BADBAB}" presName="parentText" presStyleLbl="node1" presStyleIdx="1" presStyleCnt="4" custLinFactNeighborY="-99373">
        <dgm:presLayoutVars>
          <dgm:chMax val="0"/>
          <dgm:bulletEnabled val="1"/>
        </dgm:presLayoutVars>
      </dgm:prSet>
      <dgm:spPr/>
    </dgm:pt>
    <dgm:pt modelId="{6B3C583F-4D00-4971-BBA3-F8D0B9151E05}" type="pres">
      <dgm:prSet presAssocID="{80C3BFE0-571A-4E3B-B91F-D228E8832DCB}" presName="spacer" presStyleCnt="0"/>
      <dgm:spPr/>
    </dgm:pt>
    <dgm:pt modelId="{F6D84938-AB77-478A-9526-A69BD3F8563F}" type="pres">
      <dgm:prSet presAssocID="{25F7EBA4-8452-43F8-A8CA-0B93D920A080}" presName="parentText" presStyleLbl="node1" presStyleIdx="2" presStyleCnt="4" custLinFactNeighborY="-74531">
        <dgm:presLayoutVars>
          <dgm:chMax val="0"/>
          <dgm:bulletEnabled val="1"/>
        </dgm:presLayoutVars>
      </dgm:prSet>
      <dgm:spPr/>
    </dgm:pt>
    <dgm:pt modelId="{416F681C-4130-4116-B5DB-7641E8467BBE}" type="pres">
      <dgm:prSet presAssocID="{91A207C1-6D80-4315-997A-E86FAF278AEB}" presName="spacer" presStyleCnt="0"/>
      <dgm:spPr/>
    </dgm:pt>
    <dgm:pt modelId="{FA990357-3C89-4A3A-8077-32FD8C42374D}" type="pres">
      <dgm:prSet presAssocID="{F6155462-2E59-4396-A378-27D25A47EB5E}" presName="parentText" presStyleLbl="node1" presStyleIdx="3" presStyleCnt="4" custLinFactNeighborY="-74529">
        <dgm:presLayoutVars>
          <dgm:chMax val="0"/>
          <dgm:bulletEnabled val="1"/>
        </dgm:presLayoutVars>
      </dgm:prSet>
      <dgm:spPr/>
    </dgm:pt>
  </dgm:ptLst>
  <dgm:cxnLst>
    <dgm:cxn modelId="{75DE9615-56FB-4F5B-A623-01D97B2BDFF1}" type="presOf" srcId="{25F7EBA4-8452-43F8-A8CA-0B93D920A080}" destId="{F6D84938-AB77-478A-9526-A69BD3F8563F}" srcOrd="0" destOrd="0" presId="urn:microsoft.com/office/officeart/2005/8/layout/vList2"/>
    <dgm:cxn modelId="{2CE16E3A-0505-45C3-BC32-71CF20BA7531}" type="presOf" srcId="{B1031C1B-D8EF-45A3-BA90-98DCDBC9A7F2}" destId="{B75B40DF-BC11-4115-93DA-EF201E579356}" srcOrd="0" destOrd="0" presId="urn:microsoft.com/office/officeart/2005/8/layout/vList2"/>
    <dgm:cxn modelId="{CCA1555F-9578-41A7-81E7-03FE32B6EA39}" srcId="{B1031C1B-D8EF-45A3-BA90-98DCDBC9A7F2}" destId="{25F7EBA4-8452-43F8-A8CA-0B93D920A080}" srcOrd="2" destOrd="0" parTransId="{996A4C49-B1BA-4BD0-B3BE-1181B7A7CD0B}" sibTransId="{91A207C1-6D80-4315-997A-E86FAF278AEB}"/>
    <dgm:cxn modelId="{B36F3C6E-B7DE-4645-9AC4-227A9236B966}" type="presOf" srcId="{196B7D33-8DD2-4B4A-9D97-DD0B75BADBAB}" destId="{13A876AA-52BC-4039-B5AB-219A5AF51228}" srcOrd="0" destOrd="0" presId="urn:microsoft.com/office/officeart/2005/8/layout/vList2"/>
    <dgm:cxn modelId="{8CCC4E52-EBC1-4B2D-ADE2-522AD41E11B9}" type="presOf" srcId="{C1A1BD80-2FEF-43C9-91A6-1743701A6950}" destId="{E4C730F6-CDC1-4789-B7EB-3CA5B8D12214}" srcOrd="0" destOrd="0" presId="urn:microsoft.com/office/officeart/2005/8/layout/vList2"/>
    <dgm:cxn modelId="{7E828974-49BE-4401-9EFE-21A3A4494241}" srcId="{B1031C1B-D8EF-45A3-BA90-98DCDBC9A7F2}" destId="{F6155462-2E59-4396-A378-27D25A47EB5E}" srcOrd="3" destOrd="0" parTransId="{205707C8-867D-4608-A361-67D23EBE19D0}" sibTransId="{8D691820-B764-46A9-B5EC-B651E33BC612}"/>
    <dgm:cxn modelId="{1DE3947E-30F4-4E06-B885-DB84519E72CF}" srcId="{B1031C1B-D8EF-45A3-BA90-98DCDBC9A7F2}" destId="{C1A1BD80-2FEF-43C9-91A6-1743701A6950}" srcOrd="0" destOrd="0" parTransId="{E9F7418C-B6E7-4D66-869A-A17A8F16F18B}" sibTransId="{47012DB2-1EF4-420F-B4F5-86AE97DD1AD3}"/>
    <dgm:cxn modelId="{BBACFCB5-B78D-4A00-8604-1F7D4ACCEABA}" type="presOf" srcId="{F6155462-2E59-4396-A378-27D25A47EB5E}" destId="{FA990357-3C89-4A3A-8077-32FD8C42374D}" srcOrd="0" destOrd="0" presId="urn:microsoft.com/office/officeart/2005/8/layout/vList2"/>
    <dgm:cxn modelId="{872581D8-D077-4DE4-8729-E51AC523D60E}" srcId="{B1031C1B-D8EF-45A3-BA90-98DCDBC9A7F2}" destId="{196B7D33-8DD2-4B4A-9D97-DD0B75BADBAB}" srcOrd="1" destOrd="0" parTransId="{28B37C7C-24BF-4B5F-8074-BB469F46D57E}" sibTransId="{80C3BFE0-571A-4E3B-B91F-D228E8832DCB}"/>
    <dgm:cxn modelId="{2DBD7AD6-2B0A-4781-98D8-7F2B1A53C57A}" type="presParOf" srcId="{B75B40DF-BC11-4115-93DA-EF201E579356}" destId="{E4C730F6-CDC1-4789-B7EB-3CA5B8D12214}" srcOrd="0" destOrd="0" presId="urn:microsoft.com/office/officeart/2005/8/layout/vList2"/>
    <dgm:cxn modelId="{C3FD9F0F-69E5-4C15-BADE-9DCA63375B7C}" type="presParOf" srcId="{B75B40DF-BC11-4115-93DA-EF201E579356}" destId="{D01E15E3-ECB1-49C8-8D7D-3E4CA7B848AF}" srcOrd="1" destOrd="0" presId="urn:microsoft.com/office/officeart/2005/8/layout/vList2"/>
    <dgm:cxn modelId="{ADF48236-AFB6-4214-841A-7D94C80108EE}" type="presParOf" srcId="{B75B40DF-BC11-4115-93DA-EF201E579356}" destId="{13A876AA-52BC-4039-B5AB-219A5AF51228}" srcOrd="2" destOrd="0" presId="urn:microsoft.com/office/officeart/2005/8/layout/vList2"/>
    <dgm:cxn modelId="{54661FF9-E4E2-4D50-AE2E-E5458FE0E878}" type="presParOf" srcId="{B75B40DF-BC11-4115-93DA-EF201E579356}" destId="{6B3C583F-4D00-4971-BBA3-F8D0B9151E05}" srcOrd="3" destOrd="0" presId="urn:microsoft.com/office/officeart/2005/8/layout/vList2"/>
    <dgm:cxn modelId="{2C5E3B30-195A-4765-8960-3D793C9F0EAB}" type="presParOf" srcId="{B75B40DF-BC11-4115-93DA-EF201E579356}" destId="{F6D84938-AB77-478A-9526-A69BD3F8563F}" srcOrd="4" destOrd="0" presId="urn:microsoft.com/office/officeart/2005/8/layout/vList2"/>
    <dgm:cxn modelId="{A4CFB5BE-D571-4CCB-A9D2-18828B9FABDF}" type="presParOf" srcId="{B75B40DF-BC11-4115-93DA-EF201E579356}" destId="{416F681C-4130-4116-B5DB-7641E8467BBE}" srcOrd="5" destOrd="0" presId="urn:microsoft.com/office/officeart/2005/8/layout/vList2"/>
    <dgm:cxn modelId="{05A25513-91AC-412D-9486-33362F0A06D1}" type="presParOf" srcId="{B75B40DF-BC11-4115-93DA-EF201E579356}" destId="{FA990357-3C89-4A3A-8077-32FD8C4237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16BAB9-673A-4AF5-ADDA-2060696FFE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kumimoji="1" lang="ja-JP" altLang="en-US"/>
        </a:p>
      </dgm:t>
    </dgm:pt>
    <dgm:pt modelId="{F322499C-463B-463E-9114-475155855C01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Vehicles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84626B5-9B5B-4AB8-BD4A-129DB8DC1A07}" type="parTrans" cxnId="{977C62C6-2F4A-474A-A04A-9A4FF6676789}">
      <dgm:prSet/>
      <dgm:spPr/>
      <dgm:t>
        <a:bodyPr/>
        <a:lstStyle/>
        <a:p>
          <a:endParaRPr kumimoji="1" lang="ja-JP" altLang="en-US"/>
        </a:p>
      </dgm:t>
    </dgm:pt>
    <dgm:pt modelId="{B01188A8-0900-4599-A767-D46E84EF6E5F}" type="sibTrans" cxnId="{977C62C6-2F4A-474A-A04A-9A4FF6676789}">
      <dgm:prSet/>
      <dgm:spPr/>
      <dgm:t>
        <a:bodyPr/>
        <a:lstStyle/>
        <a:p>
          <a:endParaRPr kumimoji="1" lang="ja-JP" altLang="en-US"/>
        </a:p>
      </dgm:t>
    </dgm:pt>
    <dgm:pt modelId="{160021A8-1204-4DDE-9B69-23CC343D3C02}" type="pres">
      <dgm:prSet presAssocID="{3116BAB9-673A-4AF5-ADDA-2060696FFE4E}" presName="linear" presStyleCnt="0">
        <dgm:presLayoutVars>
          <dgm:animLvl val="lvl"/>
          <dgm:resizeHandles val="exact"/>
        </dgm:presLayoutVars>
      </dgm:prSet>
      <dgm:spPr/>
    </dgm:pt>
    <dgm:pt modelId="{F9E9FCA8-F95E-4FF0-BF4D-77C2B305BEB5}" type="pres">
      <dgm:prSet presAssocID="{F322499C-463B-463E-9114-475155855C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EB9E107-E049-47B3-97DF-E1A016B471E9}" type="presOf" srcId="{F322499C-463B-463E-9114-475155855C01}" destId="{F9E9FCA8-F95E-4FF0-BF4D-77C2B305BEB5}" srcOrd="0" destOrd="0" presId="urn:microsoft.com/office/officeart/2005/8/layout/vList2"/>
    <dgm:cxn modelId="{C127DDBC-909E-4379-928D-68AF9D97FC2B}" type="presOf" srcId="{3116BAB9-673A-4AF5-ADDA-2060696FFE4E}" destId="{160021A8-1204-4DDE-9B69-23CC343D3C02}" srcOrd="0" destOrd="0" presId="urn:microsoft.com/office/officeart/2005/8/layout/vList2"/>
    <dgm:cxn modelId="{977C62C6-2F4A-474A-A04A-9A4FF6676789}" srcId="{3116BAB9-673A-4AF5-ADDA-2060696FFE4E}" destId="{F322499C-463B-463E-9114-475155855C01}" srcOrd="0" destOrd="0" parTransId="{384626B5-9B5B-4AB8-BD4A-129DB8DC1A07}" sibTransId="{B01188A8-0900-4599-A767-D46E84EF6E5F}"/>
    <dgm:cxn modelId="{52C0EC2F-400A-4CDC-8CBD-3312F131C8AE}" type="presParOf" srcId="{160021A8-1204-4DDE-9B69-23CC343D3C02}" destId="{F9E9FCA8-F95E-4FF0-BF4D-77C2B305BE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25FA47-2E9E-42DA-8005-70818B4E59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kumimoji="1" lang="ja-JP" altLang="en-US"/>
        </a:p>
      </dgm:t>
    </dgm:pt>
    <dgm:pt modelId="{912267ED-C2C9-4A38-A5EB-3DD0B4E296E1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Disposing of your car or selling it to another individual requires filing the appropriate paperwork with the Land Transport Office.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96E350B-5FF3-4B84-8742-41CA2477785D}" type="parTrans" cxnId="{4345023A-25D0-4A13-88DB-F4C3480D17D9}">
      <dgm:prSet/>
      <dgm:spPr/>
      <dgm:t>
        <a:bodyPr/>
        <a:lstStyle/>
        <a:p>
          <a:endParaRPr kumimoji="1" lang="ja-JP" altLang="en-US"/>
        </a:p>
      </dgm:t>
    </dgm:pt>
    <dgm:pt modelId="{32855E77-FEB9-4123-9739-486626D0A1B4}" type="sibTrans" cxnId="{4345023A-25D0-4A13-88DB-F4C3480D17D9}">
      <dgm:prSet/>
      <dgm:spPr/>
      <dgm:t>
        <a:bodyPr/>
        <a:lstStyle/>
        <a:p>
          <a:endParaRPr kumimoji="1" lang="ja-JP" altLang="en-US"/>
        </a:p>
      </dgm:t>
    </dgm:pt>
    <dgm:pt modelId="{78AC8A61-A6A0-4357-B600-DEE1CDC4BF70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2022 Edition of the General Information Handbook for details regarding buying and selling vehicles, so please give it a look! See p. 127.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0CD2148-FD6E-403E-95AA-06D7ACD9BBCB}" type="parTrans" cxnId="{408159B8-A4A7-4ECE-9A1E-1BBDAC821AC5}">
      <dgm:prSet/>
      <dgm:spPr/>
      <dgm:t>
        <a:bodyPr/>
        <a:lstStyle/>
        <a:p>
          <a:endParaRPr kumimoji="1" lang="ja-JP" altLang="en-US"/>
        </a:p>
      </dgm:t>
    </dgm:pt>
    <dgm:pt modelId="{36CC5BD9-9BA7-45BF-ABC0-8BD6AF51A47E}" type="sibTrans" cxnId="{408159B8-A4A7-4ECE-9A1E-1BBDAC821AC5}">
      <dgm:prSet/>
      <dgm:spPr/>
      <dgm:t>
        <a:bodyPr/>
        <a:lstStyle/>
        <a:p>
          <a:endParaRPr kumimoji="1" lang="ja-JP" altLang="en-US"/>
        </a:p>
      </dgm:t>
    </dgm:pt>
    <dgm:pt modelId="{D93EE24F-52D0-4837-9024-EDCDAC5EBFFA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bike owners: when giving your bike to a friend/successor, make sure to perform bike ownership transfer procedure 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808A0AB-65F5-4C81-B5F9-95E33EB77292}" type="parTrans" cxnId="{49BA4BBF-C052-48AE-90C0-EF5142663E95}">
      <dgm:prSet/>
      <dgm:spPr/>
      <dgm:t>
        <a:bodyPr/>
        <a:lstStyle/>
        <a:p>
          <a:endParaRPr kumimoji="1" lang="ja-JP" altLang="en-US"/>
        </a:p>
      </dgm:t>
    </dgm:pt>
    <dgm:pt modelId="{9170D742-4B4D-4FD4-A6BC-6FBC1C40A339}" type="sibTrans" cxnId="{49BA4BBF-C052-48AE-90C0-EF5142663E95}">
      <dgm:prSet/>
      <dgm:spPr/>
      <dgm:t>
        <a:bodyPr/>
        <a:lstStyle/>
        <a:p>
          <a:endParaRPr kumimoji="1" lang="ja-JP" altLang="en-US"/>
        </a:p>
      </dgm:t>
    </dgm:pt>
    <dgm:pt modelId="{3D9736FD-4260-4623-98C2-B866A1112E98}" type="pres">
      <dgm:prSet presAssocID="{3D25FA47-2E9E-42DA-8005-70818B4E598B}" presName="Name0" presStyleCnt="0">
        <dgm:presLayoutVars>
          <dgm:chMax val="7"/>
          <dgm:chPref val="7"/>
          <dgm:dir/>
        </dgm:presLayoutVars>
      </dgm:prSet>
      <dgm:spPr/>
    </dgm:pt>
    <dgm:pt modelId="{A8CF0D7D-785C-45D0-9833-F728082EFCA5}" type="pres">
      <dgm:prSet presAssocID="{3D25FA47-2E9E-42DA-8005-70818B4E598B}" presName="Name1" presStyleCnt="0"/>
      <dgm:spPr/>
    </dgm:pt>
    <dgm:pt modelId="{7047BEB6-BF36-4D09-8BD1-94FE637DD2BF}" type="pres">
      <dgm:prSet presAssocID="{3D25FA47-2E9E-42DA-8005-70818B4E598B}" presName="cycle" presStyleCnt="0"/>
      <dgm:spPr/>
    </dgm:pt>
    <dgm:pt modelId="{B2C14677-945E-4502-8F4C-7C9ED220B7B6}" type="pres">
      <dgm:prSet presAssocID="{3D25FA47-2E9E-42DA-8005-70818B4E598B}" presName="srcNode" presStyleLbl="node1" presStyleIdx="0" presStyleCnt="3"/>
      <dgm:spPr/>
    </dgm:pt>
    <dgm:pt modelId="{A531B8A3-1EF4-431E-BFC3-E2CF704F9848}" type="pres">
      <dgm:prSet presAssocID="{3D25FA47-2E9E-42DA-8005-70818B4E598B}" presName="conn" presStyleLbl="parChTrans1D2" presStyleIdx="0" presStyleCnt="1"/>
      <dgm:spPr/>
    </dgm:pt>
    <dgm:pt modelId="{048124B8-6218-4AD1-8244-09383F83EE8C}" type="pres">
      <dgm:prSet presAssocID="{3D25FA47-2E9E-42DA-8005-70818B4E598B}" presName="extraNode" presStyleLbl="node1" presStyleIdx="0" presStyleCnt="3"/>
      <dgm:spPr/>
    </dgm:pt>
    <dgm:pt modelId="{AC2BE821-8D65-4CB6-8510-5CF2A4CEF9C5}" type="pres">
      <dgm:prSet presAssocID="{3D25FA47-2E9E-42DA-8005-70818B4E598B}" presName="dstNode" presStyleLbl="node1" presStyleIdx="0" presStyleCnt="3"/>
      <dgm:spPr/>
    </dgm:pt>
    <dgm:pt modelId="{63709A1D-1A2B-4EB0-8889-CCDAD4C75579}" type="pres">
      <dgm:prSet presAssocID="{912267ED-C2C9-4A38-A5EB-3DD0B4E296E1}" presName="text_1" presStyleLbl="node1" presStyleIdx="0" presStyleCnt="3">
        <dgm:presLayoutVars>
          <dgm:bulletEnabled val="1"/>
        </dgm:presLayoutVars>
      </dgm:prSet>
      <dgm:spPr/>
    </dgm:pt>
    <dgm:pt modelId="{C99FA91B-4A6D-421F-AE77-06D649839D7E}" type="pres">
      <dgm:prSet presAssocID="{912267ED-C2C9-4A38-A5EB-3DD0B4E296E1}" presName="accent_1" presStyleCnt="0"/>
      <dgm:spPr/>
    </dgm:pt>
    <dgm:pt modelId="{93CD03C9-2DC2-4A12-8BB7-B8E8C5ED7A93}" type="pres">
      <dgm:prSet presAssocID="{912267ED-C2C9-4A38-A5EB-3DD0B4E296E1}" presName="accentRepeatNode" presStyleLbl="solidFgAcc1" presStyleIdx="0" presStyleCnt="3"/>
      <dgm:spPr/>
    </dgm:pt>
    <dgm:pt modelId="{7BFEBF71-89B1-4179-A871-66E686E8DBCA}" type="pres">
      <dgm:prSet presAssocID="{78AC8A61-A6A0-4357-B600-DEE1CDC4BF70}" presName="text_2" presStyleLbl="node1" presStyleIdx="1" presStyleCnt="3">
        <dgm:presLayoutVars>
          <dgm:bulletEnabled val="1"/>
        </dgm:presLayoutVars>
      </dgm:prSet>
      <dgm:spPr/>
    </dgm:pt>
    <dgm:pt modelId="{82AA9FB9-8830-4AC3-8DD7-93CF7862F89E}" type="pres">
      <dgm:prSet presAssocID="{78AC8A61-A6A0-4357-B600-DEE1CDC4BF70}" presName="accent_2" presStyleCnt="0"/>
      <dgm:spPr/>
    </dgm:pt>
    <dgm:pt modelId="{520E9C49-C20A-4976-AE0F-3E54A7E0CA28}" type="pres">
      <dgm:prSet presAssocID="{78AC8A61-A6A0-4357-B600-DEE1CDC4BF70}" presName="accentRepeatNode" presStyleLbl="solidFgAcc1" presStyleIdx="1" presStyleCnt="3"/>
      <dgm:spPr/>
    </dgm:pt>
    <dgm:pt modelId="{0EF4D8C7-E3F8-49E2-AC07-3E0F251C76D0}" type="pres">
      <dgm:prSet presAssocID="{D93EE24F-52D0-4837-9024-EDCDAC5EBFFA}" presName="text_3" presStyleLbl="node1" presStyleIdx="2" presStyleCnt="3">
        <dgm:presLayoutVars>
          <dgm:bulletEnabled val="1"/>
        </dgm:presLayoutVars>
      </dgm:prSet>
      <dgm:spPr/>
    </dgm:pt>
    <dgm:pt modelId="{5CCB111D-6C1C-4841-A86B-8F65A011DBB8}" type="pres">
      <dgm:prSet presAssocID="{D93EE24F-52D0-4837-9024-EDCDAC5EBFFA}" presName="accent_3" presStyleCnt="0"/>
      <dgm:spPr/>
    </dgm:pt>
    <dgm:pt modelId="{A1602729-4249-49D6-8724-CFD563DEFA20}" type="pres">
      <dgm:prSet presAssocID="{D93EE24F-52D0-4837-9024-EDCDAC5EBFFA}" presName="accentRepeatNode" presStyleLbl="solidFgAcc1" presStyleIdx="2" presStyleCnt="3"/>
      <dgm:spPr/>
    </dgm:pt>
  </dgm:ptLst>
  <dgm:cxnLst>
    <dgm:cxn modelId="{FB1DAA0C-BB49-4B6D-8E6E-612D073D0D86}" type="presOf" srcId="{3D25FA47-2E9E-42DA-8005-70818B4E598B}" destId="{3D9736FD-4260-4623-98C2-B866A1112E98}" srcOrd="0" destOrd="0" presId="urn:microsoft.com/office/officeart/2008/layout/VerticalCurvedList"/>
    <dgm:cxn modelId="{2AD2AD0C-039D-49A6-A4CD-95B07D1DB142}" type="presOf" srcId="{78AC8A61-A6A0-4357-B600-DEE1CDC4BF70}" destId="{7BFEBF71-89B1-4179-A871-66E686E8DBCA}" srcOrd="0" destOrd="0" presId="urn:microsoft.com/office/officeart/2008/layout/VerticalCurvedList"/>
    <dgm:cxn modelId="{3093982A-C108-4824-AD16-1652119E0104}" type="presOf" srcId="{D93EE24F-52D0-4837-9024-EDCDAC5EBFFA}" destId="{0EF4D8C7-E3F8-49E2-AC07-3E0F251C76D0}" srcOrd="0" destOrd="0" presId="urn:microsoft.com/office/officeart/2008/layout/VerticalCurvedList"/>
    <dgm:cxn modelId="{4345023A-25D0-4A13-88DB-F4C3480D17D9}" srcId="{3D25FA47-2E9E-42DA-8005-70818B4E598B}" destId="{912267ED-C2C9-4A38-A5EB-3DD0B4E296E1}" srcOrd="0" destOrd="0" parTransId="{696E350B-5FF3-4B84-8742-41CA2477785D}" sibTransId="{32855E77-FEB9-4123-9739-486626D0A1B4}"/>
    <dgm:cxn modelId="{CD018740-45AD-4500-930B-79841CAB1393}" type="presOf" srcId="{912267ED-C2C9-4A38-A5EB-3DD0B4E296E1}" destId="{63709A1D-1A2B-4EB0-8889-CCDAD4C75579}" srcOrd="0" destOrd="0" presId="urn:microsoft.com/office/officeart/2008/layout/VerticalCurvedList"/>
    <dgm:cxn modelId="{A7DC2A97-1F92-4078-A3A7-AA7A172D017F}" type="presOf" srcId="{32855E77-FEB9-4123-9739-486626D0A1B4}" destId="{A531B8A3-1EF4-431E-BFC3-E2CF704F9848}" srcOrd="0" destOrd="0" presId="urn:microsoft.com/office/officeart/2008/layout/VerticalCurvedList"/>
    <dgm:cxn modelId="{408159B8-A4A7-4ECE-9A1E-1BBDAC821AC5}" srcId="{3D25FA47-2E9E-42DA-8005-70818B4E598B}" destId="{78AC8A61-A6A0-4357-B600-DEE1CDC4BF70}" srcOrd="1" destOrd="0" parTransId="{00CD2148-FD6E-403E-95AA-06D7ACD9BBCB}" sibTransId="{36CC5BD9-9BA7-45BF-ABC0-8BD6AF51A47E}"/>
    <dgm:cxn modelId="{49BA4BBF-C052-48AE-90C0-EF5142663E95}" srcId="{3D25FA47-2E9E-42DA-8005-70818B4E598B}" destId="{D93EE24F-52D0-4837-9024-EDCDAC5EBFFA}" srcOrd="2" destOrd="0" parTransId="{3808A0AB-65F5-4C81-B5F9-95E33EB77292}" sibTransId="{9170D742-4B4D-4FD4-A6BC-6FBC1C40A339}"/>
    <dgm:cxn modelId="{61C2BEAD-79CF-417B-8AB2-70D4CFD690C8}" type="presParOf" srcId="{3D9736FD-4260-4623-98C2-B866A1112E98}" destId="{A8CF0D7D-785C-45D0-9833-F728082EFCA5}" srcOrd="0" destOrd="0" presId="urn:microsoft.com/office/officeart/2008/layout/VerticalCurvedList"/>
    <dgm:cxn modelId="{B5210652-DF25-4690-BAF0-ECF8F7659738}" type="presParOf" srcId="{A8CF0D7D-785C-45D0-9833-F728082EFCA5}" destId="{7047BEB6-BF36-4D09-8BD1-94FE637DD2BF}" srcOrd="0" destOrd="0" presId="urn:microsoft.com/office/officeart/2008/layout/VerticalCurvedList"/>
    <dgm:cxn modelId="{3FA3E859-5306-4B07-ACF4-1E79BCC21F66}" type="presParOf" srcId="{7047BEB6-BF36-4D09-8BD1-94FE637DD2BF}" destId="{B2C14677-945E-4502-8F4C-7C9ED220B7B6}" srcOrd="0" destOrd="0" presId="urn:microsoft.com/office/officeart/2008/layout/VerticalCurvedList"/>
    <dgm:cxn modelId="{21ED6BE0-CB48-4BD9-B922-6499DD4D7FDB}" type="presParOf" srcId="{7047BEB6-BF36-4D09-8BD1-94FE637DD2BF}" destId="{A531B8A3-1EF4-431E-BFC3-E2CF704F9848}" srcOrd="1" destOrd="0" presId="urn:microsoft.com/office/officeart/2008/layout/VerticalCurvedList"/>
    <dgm:cxn modelId="{3F289687-BD36-4665-8D24-3BBDB95EDBD2}" type="presParOf" srcId="{7047BEB6-BF36-4D09-8BD1-94FE637DD2BF}" destId="{048124B8-6218-4AD1-8244-09383F83EE8C}" srcOrd="2" destOrd="0" presId="urn:microsoft.com/office/officeart/2008/layout/VerticalCurvedList"/>
    <dgm:cxn modelId="{72CF1F7E-3D50-4B74-A115-F1D794CFDB9B}" type="presParOf" srcId="{7047BEB6-BF36-4D09-8BD1-94FE637DD2BF}" destId="{AC2BE821-8D65-4CB6-8510-5CF2A4CEF9C5}" srcOrd="3" destOrd="0" presId="urn:microsoft.com/office/officeart/2008/layout/VerticalCurvedList"/>
    <dgm:cxn modelId="{C1A32136-C54E-45DB-BA99-3A0273DFAD70}" type="presParOf" srcId="{A8CF0D7D-785C-45D0-9833-F728082EFCA5}" destId="{63709A1D-1A2B-4EB0-8889-CCDAD4C75579}" srcOrd="1" destOrd="0" presId="urn:microsoft.com/office/officeart/2008/layout/VerticalCurvedList"/>
    <dgm:cxn modelId="{2FFC2472-61FE-49F0-B1E3-106178B16D9F}" type="presParOf" srcId="{A8CF0D7D-785C-45D0-9833-F728082EFCA5}" destId="{C99FA91B-4A6D-421F-AE77-06D649839D7E}" srcOrd="2" destOrd="0" presId="urn:microsoft.com/office/officeart/2008/layout/VerticalCurvedList"/>
    <dgm:cxn modelId="{BE5AC11B-7B7F-4F06-8DAB-026E24C9BF3F}" type="presParOf" srcId="{C99FA91B-4A6D-421F-AE77-06D649839D7E}" destId="{93CD03C9-2DC2-4A12-8BB7-B8E8C5ED7A93}" srcOrd="0" destOrd="0" presId="urn:microsoft.com/office/officeart/2008/layout/VerticalCurvedList"/>
    <dgm:cxn modelId="{1E98AFCA-20AD-47B0-8335-4015C422DA28}" type="presParOf" srcId="{A8CF0D7D-785C-45D0-9833-F728082EFCA5}" destId="{7BFEBF71-89B1-4179-A871-66E686E8DBCA}" srcOrd="3" destOrd="0" presId="urn:microsoft.com/office/officeart/2008/layout/VerticalCurvedList"/>
    <dgm:cxn modelId="{52212674-F94B-4A19-A8ED-ECCB90669E39}" type="presParOf" srcId="{A8CF0D7D-785C-45D0-9833-F728082EFCA5}" destId="{82AA9FB9-8830-4AC3-8DD7-93CF7862F89E}" srcOrd="4" destOrd="0" presId="urn:microsoft.com/office/officeart/2008/layout/VerticalCurvedList"/>
    <dgm:cxn modelId="{32C5A063-FE0E-4F41-B410-875C21327335}" type="presParOf" srcId="{82AA9FB9-8830-4AC3-8DD7-93CF7862F89E}" destId="{520E9C49-C20A-4976-AE0F-3E54A7E0CA28}" srcOrd="0" destOrd="0" presId="urn:microsoft.com/office/officeart/2008/layout/VerticalCurvedList"/>
    <dgm:cxn modelId="{EAB30205-8117-44C5-91FF-BDDF1B5CB0DF}" type="presParOf" srcId="{A8CF0D7D-785C-45D0-9833-F728082EFCA5}" destId="{0EF4D8C7-E3F8-49E2-AC07-3E0F251C76D0}" srcOrd="5" destOrd="0" presId="urn:microsoft.com/office/officeart/2008/layout/VerticalCurvedList"/>
    <dgm:cxn modelId="{D09C8762-A35E-4CD3-A8BE-7E5430346A2B}" type="presParOf" srcId="{A8CF0D7D-785C-45D0-9833-F728082EFCA5}" destId="{5CCB111D-6C1C-4841-A86B-8F65A011DBB8}" srcOrd="6" destOrd="0" presId="urn:microsoft.com/office/officeart/2008/layout/VerticalCurvedList"/>
    <dgm:cxn modelId="{E174710B-CF14-49F7-8425-3F26034EC677}" type="presParOf" srcId="{5CCB111D-6C1C-4841-A86B-8F65A011DBB8}" destId="{A1602729-4249-49D6-8724-CFD563DEFA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77ADDE-7427-4D92-9359-1A686EEC7476}" type="doc">
      <dgm:prSet loTypeId="urn:microsoft.com/office/officeart/2005/8/layout/vList2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kumimoji="1" lang="ja-JP" altLang="en-US"/>
        </a:p>
      </dgm:t>
    </dgm:pt>
    <dgm:pt modelId="{8DB4C492-0DAF-44D9-80EC-02C106AD6640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$ Expenses and Utilities $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F3270C62-AC28-4C72-8B3F-18699FA03FD4}" type="parTrans" cxnId="{7F3DFE75-103D-479E-8C88-1640D77EB1D8}">
      <dgm:prSet/>
      <dgm:spPr/>
      <dgm:t>
        <a:bodyPr/>
        <a:lstStyle/>
        <a:p>
          <a:endParaRPr kumimoji="1" lang="ja-JP" altLang="en-US"/>
        </a:p>
      </dgm:t>
    </dgm:pt>
    <dgm:pt modelId="{B9117AE8-10B6-4218-AB3F-A30AFA911F5F}" type="sibTrans" cxnId="{7F3DFE75-103D-479E-8C88-1640D77EB1D8}">
      <dgm:prSet/>
      <dgm:spPr/>
      <dgm:t>
        <a:bodyPr/>
        <a:lstStyle/>
        <a:p>
          <a:endParaRPr kumimoji="1" lang="ja-JP" altLang="en-US"/>
        </a:p>
      </dgm:t>
    </dgm:pt>
    <dgm:pt modelId="{7A1A7ECF-5106-4F02-A324-E8A0F615412D}" type="pres">
      <dgm:prSet presAssocID="{1C77ADDE-7427-4D92-9359-1A686EEC7476}" presName="linear" presStyleCnt="0">
        <dgm:presLayoutVars>
          <dgm:animLvl val="lvl"/>
          <dgm:resizeHandles val="exact"/>
        </dgm:presLayoutVars>
      </dgm:prSet>
      <dgm:spPr/>
    </dgm:pt>
    <dgm:pt modelId="{A87DDFCE-3E82-4414-B845-0B75C005C615}" type="pres">
      <dgm:prSet presAssocID="{8DB4C492-0DAF-44D9-80EC-02C106AD6640}" presName="parentText" presStyleLbl="node1" presStyleIdx="0" presStyleCnt="1" custLinFactNeighborX="-5519" custLinFactNeighborY="-1135">
        <dgm:presLayoutVars>
          <dgm:chMax val="0"/>
          <dgm:bulletEnabled val="1"/>
        </dgm:presLayoutVars>
      </dgm:prSet>
      <dgm:spPr/>
    </dgm:pt>
  </dgm:ptLst>
  <dgm:cxnLst>
    <dgm:cxn modelId="{A825BD4B-040B-4931-9DE4-FFE2E4F4216D}" type="presOf" srcId="{1C77ADDE-7427-4D92-9359-1A686EEC7476}" destId="{7A1A7ECF-5106-4F02-A324-E8A0F615412D}" srcOrd="0" destOrd="0" presId="urn:microsoft.com/office/officeart/2005/8/layout/vList2"/>
    <dgm:cxn modelId="{7F3DFE75-103D-479E-8C88-1640D77EB1D8}" srcId="{1C77ADDE-7427-4D92-9359-1A686EEC7476}" destId="{8DB4C492-0DAF-44D9-80EC-02C106AD6640}" srcOrd="0" destOrd="0" parTransId="{F3270C62-AC28-4C72-8B3F-18699FA03FD4}" sibTransId="{B9117AE8-10B6-4218-AB3F-A30AFA911F5F}"/>
    <dgm:cxn modelId="{D2E9B5AD-C810-4B07-A677-663DF7185D8D}" type="presOf" srcId="{8DB4C492-0DAF-44D9-80EC-02C106AD6640}" destId="{A87DDFCE-3E82-4414-B845-0B75C005C615}" srcOrd="0" destOrd="0" presId="urn:microsoft.com/office/officeart/2005/8/layout/vList2"/>
    <dgm:cxn modelId="{0CF719C9-02A3-4E5B-8253-3C89A8AF220E}" type="presParOf" srcId="{7A1A7ECF-5106-4F02-A324-E8A0F615412D}" destId="{A87DDFCE-3E82-4414-B845-0B75C005C6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4B99EBD-7325-48FD-8D9B-E826783B9BAA}" type="doc">
      <dgm:prSet loTypeId="urn:microsoft.com/office/officeart/2005/8/layout/hList7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kumimoji="1" lang="ja-JP" altLang="en-US"/>
        </a:p>
      </dgm:t>
    </dgm:pt>
    <dgm:pt modelId="{20F04856-EEC1-4A5C-BE7F-9E4A3FF8134E}">
      <dgm:prSet custT="1"/>
      <dgm:spPr/>
      <dgm:t>
        <a:bodyPr/>
        <a:lstStyle/>
        <a:p>
          <a:pPr rtl="0"/>
          <a:endParaRPr kumimoji="1"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payments will you have left? 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041F97A-3BE7-4DDE-BA30-D1FE7E7CCDD0}" type="parTrans" cxnId="{223485BF-B5EF-4F09-943D-036F89E94AD9}">
      <dgm:prSet/>
      <dgm:spPr/>
      <dgm:t>
        <a:bodyPr/>
        <a:lstStyle/>
        <a:p>
          <a:endParaRPr kumimoji="1" lang="ja-JP" altLang="en-US"/>
        </a:p>
      </dgm:t>
    </dgm:pt>
    <dgm:pt modelId="{E333122A-81DF-4459-A911-677A97D75F06}" type="sibTrans" cxnId="{223485BF-B5EF-4F09-943D-036F89E94AD9}">
      <dgm:prSet/>
      <dgm:spPr/>
      <dgm:t>
        <a:bodyPr/>
        <a:lstStyle/>
        <a:p>
          <a:endParaRPr kumimoji="1" lang="ja-JP" altLang="en-US"/>
        </a:p>
      </dgm:t>
    </dgm:pt>
    <dgm:pt modelId="{B5456CF1-1A56-4E7F-8E78-63AC274B128C}">
      <dgm:prSet custT="1"/>
      <dgm:spPr/>
      <dgm:t>
        <a:bodyPr/>
        <a:lstStyle/>
        <a:p>
          <a:pPr rtl="0"/>
          <a:endParaRPr kumimoji="1"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will you make those payments?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9163B7B-74F5-4901-94C7-6B527962B6F0}" type="parTrans" cxnId="{B2CD78DB-F11E-4629-8867-F5DE0017D1AB}">
      <dgm:prSet/>
      <dgm:spPr/>
      <dgm:t>
        <a:bodyPr/>
        <a:lstStyle/>
        <a:p>
          <a:endParaRPr kumimoji="1" lang="ja-JP" altLang="en-US"/>
        </a:p>
      </dgm:t>
    </dgm:pt>
    <dgm:pt modelId="{D2F9E0EB-2CFC-4032-8976-540234737FDB}" type="sibTrans" cxnId="{B2CD78DB-F11E-4629-8867-F5DE0017D1AB}">
      <dgm:prSet/>
      <dgm:spPr/>
      <dgm:t>
        <a:bodyPr/>
        <a:lstStyle/>
        <a:p>
          <a:endParaRPr kumimoji="1" lang="ja-JP" altLang="en-US"/>
        </a:p>
      </dgm:t>
    </dgm:pt>
    <dgm:pt modelId="{141278AB-3AF6-4C5D-89A6-A8C0365ECB02}">
      <dgm:prSet custT="1"/>
      <dgm:spPr/>
      <dgm:t>
        <a:bodyPr/>
        <a:lstStyle/>
        <a:p>
          <a:pPr rtl="0"/>
          <a:endParaRPr lang="en-US" altLang="ja-JP" sz="2400" dirty="0">
            <a:latin typeface="Tahoma" panose="020B0604030504040204" pitchFamily="34" charset="0"/>
            <a:cs typeface="Tahoma" panose="020B0604030504040204" pitchFamily="34" charset="0"/>
          </a:endParaRPr>
        </a:p>
        <a:p>
          <a:pPr rtl="0"/>
          <a:r>
            <a:rPr lang="en-US" altLang="ja-JP" sz="2400" dirty="0">
              <a:latin typeface="Tahoma" panose="020B0604030504040204" pitchFamily="34" charset="0"/>
              <a:cs typeface="Tahoma" panose="020B0604030504040204" pitchFamily="34" charset="0"/>
            </a:rPr>
            <a:t>Start making a game-plan for each payment!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58F4304-C910-4AF8-B0EA-7A7D5B0BBCDC}" type="parTrans" cxnId="{00BF911E-5CEF-4839-832B-6413D0AAA931}">
      <dgm:prSet/>
      <dgm:spPr/>
      <dgm:t>
        <a:bodyPr/>
        <a:lstStyle/>
        <a:p>
          <a:endParaRPr kumimoji="1" lang="ja-JP" altLang="en-US"/>
        </a:p>
      </dgm:t>
    </dgm:pt>
    <dgm:pt modelId="{71EA9AAF-3652-4BFC-8B15-FEB6D1F49D02}" type="sibTrans" cxnId="{00BF911E-5CEF-4839-832B-6413D0AAA931}">
      <dgm:prSet/>
      <dgm:spPr/>
      <dgm:t>
        <a:bodyPr/>
        <a:lstStyle/>
        <a:p>
          <a:endParaRPr kumimoji="1" lang="ja-JP" altLang="en-US"/>
        </a:p>
      </dgm:t>
    </dgm:pt>
    <dgm:pt modelId="{9EBB9EBC-A851-44A8-ACB2-AAD0C2EAEC8B}" type="pres">
      <dgm:prSet presAssocID="{D4B99EBD-7325-48FD-8D9B-E826783B9BAA}" presName="Name0" presStyleCnt="0">
        <dgm:presLayoutVars>
          <dgm:dir/>
          <dgm:resizeHandles val="exact"/>
        </dgm:presLayoutVars>
      </dgm:prSet>
      <dgm:spPr/>
    </dgm:pt>
    <dgm:pt modelId="{4FED37F8-B5E3-4442-B1AC-E984D8963FA1}" type="pres">
      <dgm:prSet presAssocID="{D4B99EBD-7325-48FD-8D9B-E826783B9BAA}" presName="fgShape" presStyleLbl="fgShp" presStyleIdx="0" presStyleCnt="1"/>
      <dgm:spPr/>
    </dgm:pt>
    <dgm:pt modelId="{4274E164-C80A-4F4E-AD2A-24EC9433FD83}" type="pres">
      <dgm:prSet presAssocID="{D4B99EBD-7325-48FD-8D9B-E826783B9BAA}" presName="linComp" presStyleCnt="0"/>
      <dgm:spPr/>
    </dgm:pt>
    <dgm:pt modelId="{F2EE72B9-F0EE-4420-ACEB-9ABB986E2346}" type="pres">
      <dgm:prSet presAssocID="{20F04856-EEC1-4A5C-BE7F-9E4A3FF8134E}" presName="compNode" presStyleCnt="0"/>
      <dgm:spPr/>
    </dgm:pt>
    <dgm:pt modelId="{6822FE2A-E6EF-4C7E-A115-2B4740941314}" type="pres">
      <dgm:prSet presAssocID="{20F04856-EEC1-4A5C-BE7F-9E4A3FF8134E}" presName="bkgdShape" presStyleLbl="node1" presStyleIdx="0" presStyleCnt="3"/>
      <dgm:spPr/>
    </dgm:pt>
    <dgm:pt modelId="{CB0CDE46-B426-4880-AD44-998562E1DED2}" type="pres">
      <dgm:prSet presAssocID="{20F04856-EEC1-4A5C-BE7F-9E4A3FF8134E}" presName="nodeTx" presStyleLbl="node1" presStyleIdx="0" presStyleCnt="3">
        <dgm:presLayoutVars>
          <dgm:bulletEnabled val="1"/>
        </dgm:presLayoutVars>
      </dgm:prSet>
      <dgm:spPr/>
    </dgm:pt>
    <dgm:pt modelId="{C3238A47-37EF-47AE-942C-AE277648F23C}" type="pres">
      <dgm:prSet presAssocID="{20F04856-EEC1-4A5C-BE7F-9E4A3FF8134E}" presName="invisiNode" presStyleLbl="node1" presStyleIdx="0" presStyleCnt="3"/>
      <dgm:spPr/>
    </dgm:pt>
    <dgm:pt modelId="{7FCE7CA7-C251-477E-9124-D755D7D9E214}" type="pres">
      <dgm:prSet presAssocID="{20F04856-EEC1-4A5C-BE7F-9E4A3FF8134E}" presName="imagNode" presStyleLbl="fgImgPlace1" presStyleIdx="0" presStyleCnt="3" custScaleX="129332" custScaleY="141749" custLinFactNeighborX="1" custLinFactNeighborY="243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C93F3D-AE42-4044-B96A-C42FEA962A04}" type="pres">
      <dgm:prSet presAssocID="{E333122A-81DF-4459-A911-677A97D75F06}" presName="sibTrans" presStyleLbl="sibTrans2D1" presStyleIdx="0" presStyleCnt="0"/>
      <dgm:spPr/>
    </dgm:pt>
    <dgm:pt modelId="{4518B45B-1B36-4616-AD91-E46D03E48F5D}" type="pres">
      <dgm:prSet presAssocID="{B5456CF1-1A56-4E7F-8E78-63AC274B128C}" presName="compNode" presStyleCnt="0"/>
      <dgm:spPr/>
    </dgm:pt>
    <dgm:pt modelId="{62A8FE54-738B-4D36-8A78-1D7C97D2E393}" type="pres">
      <dgm:prSet presAssocID="{B5456CF1-1A56-4E7F-8E78-63AC274B128C}" presName="bkgdShape" presStyleLbl="node1" presStyleIdx="1" presStyleCnt="3"/>
      <dgm:spPr/>
    </dgm:pt>
    <dgm:pt modelId="{5693E257-0999-4DEA-88A1-DAA4653B1E6F}" type="pres">
      <dgm:prSet presAssocID="{B5456CF1-1A56-4E7F-8E78-63AC274B128C}" presName="nodeTx" presStyleLbl="node1" presStyleIdx="1" presStyleCnt="3">
        <dgm:presLayoutVars>
          <dgm:bulletEnabled val="1"/>
        </dgm:presLayoutVars>
      </dgm:prSet>
      <dgm:spPr/>
    </dgm:pt>
    <dgm:pt modelId="{CB732CD9-E8EA-4E9B-8B9A-0E954A7519B5}" type="pres">
      <dgm:prSet presAssocID="{B5456CF1-1A56-4E7F-8E78-63AC274B128C}" presName="invisiNode" presStyleLbl="node1" presStyleIdx="1" presStyleCnt="3"/>
      <dgm:spPr/>
    </dgm:pt>
    <dgm:pt modelId="{6D681EF7-7E7E-4C7E-8587-3F6AF18E193B}" type="pres">
      <dgm:prSet presAssocID="{B5456CF1-1A56-4E7F-8E78-63AC274B128C}" presName="imagNode" presStyleLbl="fgImgPlace1" presStyleIdx="1" presStyleCnt="3" custScaleX="145763" custScaleY="153517" custLinFactNeighborY="170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291CB1-DE24-4AEC-AF96-EE297AEB2D91}" type="pres">
      <dgm:prSet presAssocID="{D2F9E0EB-2CFC-4032-8976-540234737FDB}" presName="sibTrans" presStyleLbl="sibTrans2D1" presStyleIdx="0" presStyleCnt="0"/>
      <dgm:spPr/>
    </dgm:pt>
    <dgm:pt modelId="{60DEE04F-D159-424B-9C63-1AE6DF504D49}" type="pres">
      <dgm:prSet presAssocID="{141278AB-3AF6-4C5D-89A6-A8C0365ECB02}" presName="compNode" presStyleCnt="0"/>
      <dgm:spPr/>
    </dgm:pt>
    <dgm:pt modelId="{D0BCCF21-424C-40FE-9ADC-8A407D0B2C16}" type="pres">
      <dgm:prSet presAssocID="{141278AB-3AF6-4C5D-89A6-A8C0365ECB02}" presName="bkgdShape" presStyleLbl="node1" presStyleIdx="2" presStyleCnt="3" custLinFactNeighborX="214" custLinFactNeighborY="2841"/>
      <dgm:spPr/>
    </dgm:pt>
    <dgm:pt modelId="{BE925ED9-BAE7-4571-A920-635F9CFE4B47}" type="pres">
      <dgm:prSet presAssocID="{141278AB-3AF6-4C5D-89A6-A8C0365ECB02}" presName="nodeTx" presStyleLbl="node1" presStyleIdx="2" presStyleCnt="3">
        <dgm:presLayoutVars>
          <dgm:bulletEnabled val="1"/>
        </dgm:presLayoutVars>
      </dgm:prSet>
      <dgm:spPr/>
    </dgm:pt>
    <dgm:pt modelId="{1ADF60D9-196A-413D-8A94-C52C9F6DD4C6}" type="pres">
      <dgm:prSet presAssocID="{141278AB-3AF6-4C5D-89A6-A8C0365ECB02}" presName="invisiNode" presStyleLbl="node1" presStyleIdx="2" presStyleCnt="3"/>
      <dgm:spPr/>
    </dgm:pt>
    <dgm:pt modelId="{B02EA1CA-13E6-46A5-8BB2-C1983930F622}" type="pres">
      <dgm:prSet presAssocID="{141278AB-3AF6-4C5D-89A6-A8C0365ECB02}" presName="imagNode" presStyleLbl="fgImgPlace1" presStyleIdx="2" presStyleCnt="3" custScaleX="128068" custScaleY="141749" custLinFactNeighborX="-2438" custLinFactNeighborY="146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0BF911E-5CEF-4839-832B-6413D0AAA931}" srcId="{D4B99EBD-7325-48FD-8D9B-E826783B9BAA}" destId="{141278AB-3AF6-4C5D-89A6-A8C0365ECB02}" srcOrd="2" destOrd="0" parTransId="{A58F4304-C910-4AF8-B0EA-7A7D5B0BBCDC}" sibTransId="{71EA9AAF-3652-4BFC-8B15-FEB6D1F49D02}"/>
    <dgm:cxn modelId="{CE9DDB2A-485E-491F-819D-B0743722D5DA}" type="presOf" srcId="{141278AB-3AF6-4C5D-89A6-A8C0365ECB02}" destId="{D0BCCF21-424C-40FE-9ADC-8A407D0B2C16}" srcOrd="0" destOrd="0" presId="urn:microsoft.com/office/officeart/2005/8/layout/hList7"/>
    <dgm:cxn modelId="{5D626D72-97C9-4F01-99EB-566DB2DF58C1}" type="presOf" srcId="{D2F9E0EB-2CFC-4032-8976-540234737FDB}" destId="{A4291CB1-DE24-4AEC-AF96-EE297AEB2D91}" srcOrd="0" destOrd="0" presId="urn:microsoft.com/office/officeart/2005/8/layout/hList7"/>
    <dgm:cxn modelId="{BA68AF79-C433-41DA-AEFD-40E649306483}" type="presOf" srcId="{20F04856-EEC1-4A5C-BE7F-9E4A3FF8134E}" destId="{6822FE2A-E6EF-4C7E-A115-2B4740941314}" srcOrd="0" destOrd="0" presId="urn:microsoft.com/office/officeart/2005/8/layout/hList7"/>
    <dgm:cxn modelId="{4DF4025A-CDC2-4DB9-A446-AE60ADCEE33D}" type="presOf" srcId="{B5456CF1-1A56-4E7F-8E78-63AC274B128C}" destId="{5693E257-0999-4DEA-88A1-DAA4653B1E6F}" srcOrd="1" destOrd="0" presId="urn:microsoft.com/office/officeart/2005/8/layout/hList7"/>
    <dgm:cxn modelId="{606948AF-0253-4A1B-B5F0-A8BE0E40EB0C}" type="presOf" srcId="{E333122A-81DF-4459-A911-677A97D75F06}" destId="{A6C93F3D-AE42-4044-B96A-C42FEA962A04}" srcOrd="0" destOrd="0" presId="urn:microsoft.com/office/officeart/2005/8/layout/hList7"/>
    <dgm:cxn modelId="{F1DD45B6-6A6D-4572-B52E-6F55A9011664}" type="presOf" srcId="{141278AB-3AF6-4C5D-89A6-A8C0365ECB02}" destId="{BE925ED9-BAE7-4571-A920-635F9CFE4B47}" srcOrd="1" destOrd="0" presId="urn:microsoft.com/office/officeart/2005/8/layout/hList7"/>
    <dgm:cxn modelId="{FAC609BE-7B0B-4EA6-B98E-6CDB55C90FBA}" type="presOf" srcId="{B5456CF1-1A56-4E7F-8E78-63AC274B128C}" destId="{62A8FE54-738B-4D36-8A78-1D7C97D2E393}" srcOrd="0" destOrd="0" presId="urn:microsoft.com/office/officeart/2005/8/layout/hList7"/>
    <dgm:cxn modelId="{223485BF-B5EF-4F09-943D-036F89E94AD9}" srcId="{D4B99EBD-7325-48FD-8D9B-E826783B9BAA}" destId="{20F04856-EEC1-4A5C-BE7F-9E4A3FF8134E}" srcOrd="0" destOrd="0" parTransId="{7041F97A-3BE7-4DDE-BA30-D1FE7E7CCDD0}" sibTransId="{E333122A-81DF-4459-A911-677A97D75F06}"/>
    <dgm:cxn modelId="{7ABDBBC0-034C-4CD0-82F3-18B06928CF38}" type="presOf" srcId="{D4B99EBD-7325-48FD-8D9B-E826783B9BAA}" destId="{9EBB9EBC-A851-44A8-ACB2-AAD0C2EAEC8B}" srcOrd="0" destOrd="0" presId="urn:microsoft.com/office/officeart/2005/8/layout/hList7"/>
    <dgm:cxn modelId="{B2CD78DB-F11E-4629-8867-F5DE0017D1AB}" srcId="{D4B99EBD-7325-48FD-8D9B-E826783B9BAA}" destId="{B5456CF1-1A56-4E7F-8E78-63AC274B128C}" srcOrd="1" destOrd="0" parTransId="{09163B7B-74F5-4901-94C7-6B527962B6F0}" sibTransId="{D2F9E0EB-2CFC-4032-8976-540234737FDB}"/>
    <dgm:cxn modelId="{81B9D2F2-554B-442B-BF53-68CEB5B604AF}" type="presOf" srcId="{20F04856-EEC1-4A5C-BE7F-9E4A3FF8134E}" destId="{CB0CDE46-B426-4880-AD44-998562E1DED2}" srcOrd="1" destOrd="0" presId="urn:microsoft.com/office/officeart/2005/8/layout/hList7"/>
    <dgm:cxn modelId="{12C6D37E-BC06-4D30-844B-A15DF86854B5}" type="presParOf" srcId="{9EBB9EBC-A851-44A8-ACB2-AAD0C2EAEC8B}" destId="{4FED37F8-B5E3-4442-B1AC-E984D8963FA1}" srcOrd="0" destOrd="0" presId="urn:microsoft.com/office/officeart/2005/8/layout/hList7"/>
    <dgm:cxn modelId="{5CF8C84E-C79D-4931-9E3B-290F91D0A732}" type="presParOf" srcId="{9EBB9EBC-A851-44A8-ACB2-AAD0C2EAEC8B}" destId="{4274E164-C80A-4F4E-AD2A-24EC9433FD83}" srcOrd="1" destOrd="0" presId="urn:microsoft.com/office/officeart/2005/8/layout/hList7"/>
    <dgm:cxn modelId="{4EA1CAB6-0626-4767-A20E-7C63C9191C5B}" type="presParOf" srcId="{4274E164-C80A-4F4E-AD2A-24EC9433FD83}" destId="{F2EE72B9-F0EE-4420-ACEB-9ABB986E2346}" srcOrd="0" destOrd="0" presId="urn:microsoft.com/office/officeart/2005/8/layout/hList7"/>
    <dgm:cxn modelId="{EFB83364-A601-42D5-8EBB-907D0DF0E938}" type="presParOf" srcId="{F2EE72B9-F0EE-4420-ACEB-9ABB986E2346}" destId="{6822FE2A-E6EF-4C7E-A115-2B4740941314}" srcOrd="0" destOrd="0" presId="urn:microsoft.com/office/officeart/2005/8/layout/hList7"/>
    <dgm:cxn modelId="{C85E175B-6541-4B7D-BF04-26988357E518}" type="presParOf" srcId="{F2EE72B9-F0EE-4420-ACEB-9ABB986E2346}" destId="{CB0CDE46-B426-4880-AD44-998562E1DED2}" srcOrd="1" destOrd="0" presId="urn:microsoft.com/office/officeart/2005/8/layout/hList7"/>
    <dgm:cxn modelId="{48363E81-C05B-4964-BF8F-FA881A98E8E6}" type="presParOf" srcId="{F2EE72B9-F0EE-4420-ACEB-9ABB986E2346}" destId="{C3238A47-37EF-47AE-942C-AE277648F23C}" srcOrd="2" destOrd="0" presId="urn:microsoft.com/office/officeart/2005/8/layout/hList7"/>
    <dgm:cxn modelId="{16BE17A9-FE5B-4D19-B538-DE91A4F5A416}" type="presParOf" srcId="{F2EE72B9-F0EE-4420-ACEB-9ABB986E2346}" destId="{7FCE7CA7-C251-477E-9124-D755D7D9E214}" srcOrd="3" destOrd="0" presId="urn:microsoft.com/office/officeart/2005/8/layout/hList7"/>
    <dgm:cxn modelId="{05711FDA-D8D9-48D1-96AC-C49836DE13A4}" type="presParOf" srcId="{4274E164-C80A-4F4E-AD2A-24EC9433FD83}" destId="{A6C93F3D-AE42-4044-B96A-C42FEA962A04}" srcOrd="1" destOrd="0" presId="urn:microsoft.com/office/officeart/2005/8/layout/hList7"/>
    <dgm:cxn modelId="{7A643C4B-2BB2-468F-9DEB-797D3915CA1D}" type="presParOf" srcId="{4274E164-C80A-4F4E-AD2A-24EC9433FD83}" destId="{4518B45B-1B36-4616-AD91-E46D03E48F5D}" srcOrd="2" destOrd="0" presId="urn:microsoft.com/office/officeart/2005/8/layout/hList7"/>
    <dgm:cxn modelId="{EB467EA3-3823-44D1-B302-841BB3A86A50}" type="presParOf" srcId="{4518B45B-1B36-4616-AD91-E46D03E48F5D}" destId="{62A8FE54-738B-4D36-8A78-1D7C97D2E393}" srcOrd="0" destOrd="0" presId="urn:microsoft.com/office/officeart/2005/8/layout/hList7"/>
    <dgm:cxn modelId="{2DD49800-0DB5-4DEB-A8F7-2A13EC4E99A5}" type="presParOf" srcId="{4518B45B-1B36-4616-AD91-E46D03E48F5D}" destId="{5693E257-0999-4DEA-88A1-DAA4653B1E6F}" srcOrd="1" destOrd="0" presId="urn:microsoft.com/office/officeart/2005/8/layout/hList7"/>
    <dgm:cxn modelId="{8851ED62-8BD6-4D84-8037-64F9FC9BC2DD}" type="presParOf" srcId="{4518B45B-1B36-4616-AD91-E46D03E48F5D}" destId="{CB732CD9-E8EA-4E9B-8B9A-0E954A7519B5}" srcOrd="2" destOrd="0" presId="urn:microsoft.com/office/officeart/2005/8/layout/hList7"/>
    <dgm:cxn modelId="{676A4610-AEBC-4072-95A1-D456021B9404}" type="presParOf" srcId="{4518B45B-1B36-4616-AD91-E46D03E48F5D}" destId="{6D681EF7-7E7E-4C7E-8587-3F6AF18E193B}" srcOrd="3" destOrd="0" presId="urn:microsoft.com/office/officeart/2005/8/layout/hList7"/>
    <dgm:cxn modelId="{CD03BD1C-A5F4-4B69-A462-0119BBC3D82F}" type="presParOf" srcId="{4274E164-C80A-4F4E-AD2A-24EC9433FD83}" destId="{A4291CB1-DE24-4AEC-AF96-EE297AEB2D91}" srcOrd="3" destOrd="0" presId="urn:microsoft.com/office/officeart/2005/8/layout/hList7"/>
    <dgm:cxn modelId="{3694676F-A090-4F5C-989C-7D26BC3CD73B}" type="presParOf" srcId="{4274E164-C80A-4F4E-AD2A-24EC9433FD83}" destId="{60DEE04F-D159-424B-9C63-1AE6DF504D49}" srcOrd="4" destOrd="0" presId="urn:microsoft.com/office/officeart/2005/8/layout/hList7"/>
    <dgm:cxn modelId="{105634F1-876F-4AA9-8F38-48CECAA9D56C}" type="presParOf" srcId="{60DEE04F-D159-424B-9C63-1AE6DF504D49}" destId="{D0BCCF21-424C-40FE-9ADC-8A407D0B2C16}" srcOrd="0" destOrd="0" presId="urn:microsoft.com/office/officeart/2005/8/layout/hList7"/>
    <dgm:cxn modelId="{C6AFCDAF-E5F6-4C24-8EBF-84961C69FEAC}" type="presParOf" srcId="{60DEE04F-D159-424B-9C63-1AE6DF504D49}" destId="{BE925ED9-BAE7-4571-A920-635F9CFE4B47}" srcOrd="1" destOrd="0" presId="urn:microsoft.com/office/officeart/2005/8/layout/hList7"/>
    <dgm:cxn modelId="{57F83DA1-A8D7-4096-9591-995C14676E0E}" type="presParOf" srcId="{60DEE04F-D159-424B-9C63-1AE6DF504D49}" destId="{1ADF60D9-196A-413D-8A94-C52C9F6DD4C6}" srcOrd="2" destOrd="0" presId="urn:microsoft.com/office/officeart/2005/8/layout/hList7"/>
    <dgm:cxn modelId="{207FDBFA-1A4C-434F-822C-A6962504E3E0}" type="presParOf" srcId="{60DEE04F-D159-424B-9C63-1AE6DF504D49}" destId="{B02EA1CA-13E6-46A5-8BB2-C1983930F6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F29E25-A9EB-495C-A26A-31222735509A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kumimoji="1" lang="ja-JP" altLang="en-US"/>
        </a:p>
      </dgm:t>
    </dgm:pt>
    <dgm:pt modelId="{F28D6455-3919-4354-8B60-07531916DF53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Cancelling Contracts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8084628-46A4-4C31-9A6D-EC4495C38FD1}" type="parTrans" cxnId="{8AF118CC-170F-455A-98CD-25AFA7C60D16}">
      <dgm:prSet/>
      <dgm:spPr/>
      <dgm:t>
        <a:bodyPr/>
        <a:lstStyle/>
        <a:p>
          <a:endParaRPr kumimoji="1" lang="ja-JP" altLang="en-US"/>
        </a:p>
      </dgm:t>
    </dgm:pt>
    <dgm:pt modelId="{236F5A0A-1A24-4B6B-9192-051C4A73A1A4}" type="sibTrans" cxnId="{8AF118CC-170F-455A-98CD-25AFA7C60D16}">
      <dgm:prSet/>
      <dgm:spPr/>
      <dgm:t>
        <a:bodyPr/>
        <a:lstStyle/>
        <a:p>
          <a:endParaRPr kumimoji="1" lang="ja-JP" altLang="en-US"/>
        </a:p>
      </dgm:t>
    </dgm:pt>
    <dgm:pt modelId="{99F267D1-48AD-4E58-81C3-746A5A8E46A6}" type="pres">
      <dgm:prSet presAssocID="{6AF29E25-A9EB-495C-A26A-31222735509A}" presName="linear" presStyleCnt="0">
        <dgm:presLayoutVars>
          <dgm:animLvl val="lvl"/>
          <dgm:resizeHandles val="exact"/>
        </dgm:presLayoutVars>
      </dgm:prSet>
      <dgm:spPr/>
    </dgm:pt>
    <dgm:pt modelId="{767CF288-E87E-4DD8-AF05-F008DBF12D8A}" type="pres">
      <dgm:prSet presAssocID="{F28D6455-3919-4354-8B60-07531916DF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8B54009-B068-43BF-A389-573EADDD1B22}" type="presOf" srcId="{F28D6455-3919-4354-8B60-07531916DF53}" destId="{767CF288-E87E-4DD8-AF05-F008DBF12D8A}" srcOrd="0" destOrd="0" presId="urn:microsoft.com/office/officeart/2005/8/layout/vList2"/>
    <dgm:cxn modelId="{8AF118CC-170F-455A-98CD-25AFA7C60D16}" srcId="{6AF29E25-A9EB-495C-A26A-31222735509A}" destId="{F28D6455-3919-4354-8B60-07531916DF53}" srcOrd="0" destOrd="0" parTransId="{78084628-46A4-4C31-9A6D-EC4495C38FD1}" sibTransId="{236F5A0A-1A24-4B6B-9192-051C4A73A1A4}"/>
    <dgm:cxn modelId="{40146BD9-B09A-43B4-845D-C9877E8D17C8}" type="presOf" srcId="{6AF29E25-A9EB-495C-A26A-31222735509A}" destId="{99F267D1-48AD-4E58-81C3-746A5A8E46A6}" srcOrd="0" destOrd="0" presId="urn:microsoft.com/office/officeart/2005/8/layout/vList2"/>
    <dgm:cxn modelId="{847B350A-19AB-4FA4-B38D-C97B5F024A43}" type="presParOf" srcId="{99F267D1-48AD-4E58-81C3-746A5A8E46A6}" destId="{767CF288-E87E-4DD8-AF05-F008DBF12D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801C9D0-20B8-4CF4-BAD0-7364D1C13575}" type="doc">
      <dgm:prSet loTypeId="urn:microsoft.com/office/officeart/2005/8/layout/hList6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kumimoji="1" lang="ja-JP" altLang="en-US"/>
        </a:p>
      </dgm:t>
    </dgm:pt>
    <dgm:pt modelId="{BE3B1551-DFA9-4237-9968-DD212EC5A9F5}">
      <dgm:prSet/>
      <dgm:spPr/>
      <dgm:t>
        <a:bodyPr/>
        <a:lstStyle/>
        <a:p>
          <a:pPr rtl="0"/>
          <a:r>
            <a:rPr kumimoji="1" lang="en-US" b="0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2122AC8-9B04-4C60-BFF7-0C229E02C81E}" type="parTrans" cxnId="{E5315E9D-9A5F-4CA8-BE36-99CC95BDF0F5}">
      <dgm:prSet/>
      <dgm:spPr/>
      <dgm:t>
        <a:bodyPr/>
        <a:lstStyle/>
        <a:p>
          <a:endParaRPr kumimoji="1" lang="ja-JP" altLang="en-US"/>
        </a:p>
      </dgm:t>
    </dgm:pt>
    <dgm:pt modelId="{11EA47EC-E644-4D0F-B37E-502E3E77C5C1}" type="sibTrans" cxnId="{E5315E9D-9A5F-4CA8-BE36-99CC95BDF0F5}">
      <dgm:prSet/>
      <dgm:spPr/>
      <dgm:t>
        <a:bodyPr/>
        <a:lstStyle/>
        <a:p>
          <a:endParaRPr kumimoji="1" lang="ja-JP" altLang="en-US"/>
        </a:p>
      </dgm:t>
    </dgm:pt>
    <dgm:pt modelId="{12D9EBD5-7392-4647-A805-509C25349DF6}" type="pres">
      <dgm:prSet presAssocID="{1801C9D0-20B8-4CF4-BAD0-7364D1C13575}" presName="Name0" presStyleCnt="0">
        <dgm:presLayoutVars>
          <dgm:dir/>
          <dgm:resizeHandles val="exact"/>
        </dgm:presLayoutVars>
      </dgm:prSet>
      <dgm:spPr/>
    </dgm:pt>
    <dgm:pt modelId="{DD1E9892-580F-478B-A8D3-C0E7816A6153}" type="pres">
      <dgm:prSet presAssocID="{BE3B1551-DFA9-4237-9968-DD212EC5A9F5}" presName="node" presStyleLbl="node1" presStyleIdx="0" presStyleCnt="1" custLinFactNeighborX="-6818" custLinFactNeighborY="-14652">
        <dgm:presLayoutVars>
          <dgm:bulletEnabled val="1"/>
        </dgm:presLayoutVars>
      </dgm:prSet>
      <dgm:spPr/>
    </dgm:pt>
  </dgm:ptLst>
  <dgm:cxnLst>
    <dgm:cxn modelId="{9B785848-C2F3-44B3-ACA0-43204BFADAA1}" type="presOf" srcId="{BE3B1551-DFA9-4237-9968-DD212EC5A9F5}" destId="{DD1E9892-580F-478B-A8D3-C0E7816A6153}" srcOrd="0" destOrd="0" presId="urn:microsoft.com/office/officeart/2005/8/layout/hList6"/>
    <dgm:cxn modelId="{8101874B-F245-45E3-8AEB-010915678AEC}" type="presOf" srcId="{1801C9D0-20B8-4CF4-BAD0-7364D1C13575}" destId="{12D9EBD5-7392-4647-A805-509C25349DF6}" srcOrd="0" destOrd="0" presId="urn:microsoft.com/office/officeart/2005/8/layout/hList6"/>
    <dgm:cxn modelId="{E5315E9D-9A5F-4CA8-BE36-99CC95BDF0F5}" srcId="{1801C9D0-20B8-4CF4-BAD0-7364D1C13575}" destId="{BE3B1551-DFA9-4237-9968-DD212EC5A9F5}" srcOrd="0" destOrd="0" parTransId="{E2122AC8-9B04-4C60-BFF7-0C229E02C81E}" sibTransId="{11EA47EC-E644-4D0F-B37E-502E3E77C5C1}"/>
    <dgm:cxn modelId="{550CF21D-7C00-4879-B9EA-FFAF3F8EBC16}" type="presParOf" srcId="{12D9EBD5-7392-4647-A805-509C25349DF6}" destId="{DD1E9892-580F-478B-A8D3-C0E7816A615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D7FC3C9-B768-4806-89A4-B3D3463DAE6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0991B01A-66D5-4AA8-BD14-CD12608A8AB0}">
      <dgm:prSet custT="1"/>
      <dgm:spPr/>
      <dgm:t>
        <a:bodyPr/>
        <a:lstStyle/>
        <a:p>
          <a:pPr rtl="0"/>
          <a:r>
            <a:rPr kumimoji="1"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what needs cancelling?</a:t>
          </a:r>
          <a:endParaRPr lang="ja-JP" sz="32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6993F1B-9BDE-4736-84C8-741046B34934}" type="parTrans" cxnId="{B7F9918A-1384-4ED4-99D5-93E96EF73356}">
      <dgm:prSet/>
      <dgm:spPr/>
      <dgm:t>
        <a:bodyPr/>
        <a:lstStyle/>
        <a:p>
          <a:endParaRPr kumimoji="1" lang="ja-JP" altLang="en-US"/>
        </a:p>
      </dgm:t>
    </dgm:pt>
    <dgm:pt modelId="{E662079B-FCC4-406D-A394-C212935439BD}" type="sibTrans" cxnId="{B7F9918A-1384-4ED4-99D5-93E96EF73356}">
      <dgm:prSet/>
      <dgm:spPr/>
      <dgm:t>
        <a:bodyPr/>
        <a:lstStyle/>
        <a:p>
          <a:endParaRPr kumimoji="1" lang="ja-JP" altLang="en-US"/>
        </a:p>
      </dgm:t>
    </dgm:pt>
    <dgm:pt modelId="{1B36BB2E-2CA7-4947-8B6F-11FF5AF8E367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When?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A965632-EC44-4303-8B9A-F38A9AB64997}" type="parTrans" cxnId="{F8074051-6787-4DA4-84B7-6B721DECE9DF}">
      <dgm:prSet/>
      <dgm:spPr/>
      <dgm:t>
        <a:bodyPr/>
        <a:lstStyle/>
        <a:p>
          <a:endParaRPr kumimoji="1" lang="ja-JP" altLang="en-US"/>
        </a:p>
      </dgm:t>
    </dgm:pt>
    <dgm:pt modelId="{7ED06FAE-F0B6-4748-ABE0-059B2EB369F4}" type="sibTrans" cxnId="{F8074051-6787-4DA4-84B7-6B721DECE9DF}">
      <dgm:prSet/>
      <dgm:spPr/>
      <dgm:t>
        <a:bodyPr/>
        <a:lstStyle/>
        <a:p>
          <a:endParaRPr kumimoji="1" lang="ja-JP" altLang="en-US"/>
        </a:p>
      </dgm:t>
    </dgm:pt>
    <dgm:pt modelId="{21789C6E-59DD-4781-B021-A5D9DD6F0A12}" type="pres">
      <dgm:prSet presAssocID="{5D7FC3C9-B768-4806-89A4-B3D3463DAE63}" presName="linear" presStyleCnt="0">
        <dgm:presLayoutVars>
          <dgm:animLvl val="lvl"/>
          <dgm:resizeHandles val="exact"/>
        </dgm:presLayoutVars>
      </dgm:prSet>
      <dgm:spPr/>
    </dgm:pt>
    <dgm:pt modelId="{C3081255-F69A-44A8-A5DA-41499A1CA06F}" type="pres">
      <dgm:prSet presAssocID="{0991B01A-66D5-4AA8-BD14-CD12608A8A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93F144-20DA-4949-88D4-6D9D09082BAC}" type="pres">
      <dgm:prSet presAssocID="{E662079B-FCC4-406D-A394-C212935439BD}" presName="spacer" presStyleCnt="0"/>
      <dgm:spPr/>
    </dgm:pt>
    <dgm:pt modelId="{B6D22E53-87FA-4161-9F5A-61019DF75EB8}" type="pres">
      <dgm:prSet presAssocID="{1B36BB2E-2CA7-4947-8B6F-11FF5AF8E367}" presName="parentText" presStyleLbl="node1" presStyleIdx="1" presStyleCnt="2" custLinFactNeighborX="-155" custLinFactNeighborY="13877">
        <dgm:presLayoutVars>
          <dgm:chMax val="0"/>
          <dgm:bulletEnabled val="1"/>
        </dgm:presLayoutVars>
      </dgm:prSet>
      <dgm:spPr/>
    </dgm:pt>
  </dgm:ptLst>
  <dgm:cxnLst>
    <dgm:cxn modelId="{85C07460-139A-4F2B-AC79-34C68C41DB0F}" type="presOf" srcId="{0991B01A-66D5-4AA8-BD14-CD12608A8AB0}" destId="{C3081255-F69A-44A8-A5DA-41499A1CA06F}" srcOrd="0" destOrd="0" presId="urn:microsoft.com/office/officeart/2005/8/layout/vList2"/>
    <dgm:cxn modelId="{FD9BDE6E-ED96-48D0-AFEC-1A7A16AF983A}" type="presOf" srcId="{5D7FC3C9-B768-4806-89A4-B3D3463DAE63}" destId="{21789C6E-59DD-4781-B021-A5D9DD6F0A12}" srcOrd="0" destOrd="0" presId="urn:microsoft.com/office/officeart/2005/8/layout/vList2"/>
    <dgm:cxn modelId="{F8074051-6787-4DA4-84B7-6B721DECE9DF}" srcId="{5D7FC3C9-B768-4806-89A4-B3D3463DAE63}" destId="{1B36BB2E-2CA7-4947-8B6F-11FF5AF8E367}" srcOrd="1" destOrd="0" parTransId="{AA965632-EC44-4303-8B9A-F38A9AB64997}" sibTransId="{7ED06FAE-F0B6-4748-ABE0-059B2EB369F4}"/>
    <dgm:cxn modelId="{AD097553-8FEB-487C-B710-0BBBA604B452}" type="presOf" srcId="{1B36BB2E-2CA7-4947-8B6F-11FF5AF8E367}" destId="{B6D22E53-87FA-4161-9F5A-61019DF75EB8}" srcOrd="0" destOrd="0" presId="urn:microsoft.com/office/officeart/2005/8/layout/vList2"/>
    <dgm:cxn modelId="{B7F9918A-1384-4ED4-99D5-93E96EF73356}" srcId="{5D7FC3C9-B768-4806-89A4-B3D3463DAE63}" destId="{0991B01A-66D5-4AA8-BD14-CD12608A8AB0}" srcOrd="0" destOrd="0" parTransId="{E6993F1B-9BDE-4736-84C8-741046B34934}" sibTransId="{E662079B-FCC4-406D-A394-C212935439BD}"/>
    <dgm:cxn modelId="{B84A9434-C7EF-403B-8113-E431BDCD348C}" type="presParOf" srcId="{21789C6E-59DD-4781-B021-A5D9DD6F0A12}" destId="{C3081255-F69A-44A8-A5DA-41499A1CA06F}" srcOrd="0" destOrd="0" presId="urn:microsoft.com/office/officeart/2005/8/layout/vList2"/>
    <dgm:cxn modelId="{BA931CA7-C1D5-447F-A175-3B11E96FFF98}" type="presParOf" srcId="{21789C6E-59DD-4781-B021-A5D9DD6F0A12}" destId="{BB93F144-20DA-4949-88D4-6D9D09082BAC}" srcOrd="1" destOrd="0" presId="urn:microsoft.com/office/officeart/2005/8/layout/vList2"/>
    <dgm:cxn modelId="{D3C14C6F-0157-4547-A7FD-2DB2BF93AF60}" type="presParOf" srcId="{21789C6E-59DD-4781-B021-A5D9DD6F0A12}" destId="{B6D22E53-87FA-4161-9F5A-61019DF75E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D28B0B-AE95-4E7D-B25A-C81F1B4A06D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kumimoji="1" lang="ja-JP" altLang="en-US"/>
        </a:p>
      </dgm:t>
    </dgm:pt>
    <dgm:pt modelId="{D250DA87-3EDF-499A-807E-4A441C7AC62B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Packing Advice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FEF10D48-397C-476C-874D-096D33A1611A}" type="parTrans" cxnId="{97242434-A8B2-4374-B25F-B99828B000A4}">
      <dgm:prSet/>
      <dgm:spPr/>
      <dgm:t>
        <a:bodyPr/>
        <a:lstStyle/>
        <a:p>
          <a:endParaRPr kumimoji="1" lang="ja-JP" altLang="en-US"/>
        </a:p>
      </dgm:t>
    </dgm:pt>
    <dgm:pt modelId="{AFCA99A5-5062-4EA5-B5F2-DE77BF69029B}" type="sibTrans" cxnId="{97242434-A8B2-4374-B25F-B99828B000A4}">
      <dgm:prSet/>
      <dgm:spPr/>
      <dgm:t>
        <a:bodyPr/>
        <a:lstStyle/>
        <a:p>
          <a:endParaRPr kumimoji="1" lang="ja-JP" altLang="en-US"/>
        </a:p>
      </dgm:t>
    </dgm:pt>
    <dgm:pt modelId="{01E082CF-8422-41F9-A891-387000139ADE}" type="pres">
      <dgm:prSet presAssocID="{38D28B0B-AE95-4E7D-B25A-C81F1B4A06DE}" presName="linear" presStyleCnt="0">
        <dgm:presLayoutVars>
          <dgm:animLvl val="lvl"/>
          <dgm:resizeHandles val="exact"/>
        </dgm:presLayoutVars>
      </dgm:prSet>
      <dgm:spPr/>
    </dgm:pt>
    <dgm:pt modelId="{6026956F-7D83-4623-A0EE-4D5DFF4F9CD3}" type="pres">
      <dgm:prSet presAssocID="{D250DA87-3EDF-499A-807E-4A441C7AC62B}" presName="parentText" presStyleLbl="node1" presStyleIdx="0" presStyleCnt="1" custLinFactNeighborX="-50000" custLinFactNeighborY="-5673">
        <dgm:presLayoutVars>
          <dgm:chMax val="0"/>
          <dgm:bulletEnabled val="1"/>
        </dgm:presLayoutVars>
      </dgm:prSet>
      <dgm:spPr/>
    </dgm:pt>
  </dgm:ptLst>
  <dgm:cxnLst>
    <dgm:cxn modelId="{3E350004-3D2C-411F-BADB-8AB566B6A7C5}" type="presOf" srcId="{38D28B0B-AE95-4E7D-B25A-C81F1B4A06DE}" destId="{01E082CF-8422-41F9-A891-387000139ADE}" srcOrd="0" destOrd="0" presId="urn:microsoft.com/office/officeart/2005/8/layout/vList2"/>
    <dgm:cxn modelId="{97242434-A8B2-4374-B25F-B99828B000A4}" srcId="{38D28B0B-AE95-4E7D-B25A-C81F1B4A06DE}" destId="{D250DA87-3EDF-499A-807E-4A441C7AC62B}" srcOrd="0" destOrd="0" parTransId="{FEF10D48-397C-476C-874D-096D33A1611A}" sibTransId="{AFCA99A5-5062-4EA5-B5F2-DE77BF69029B}"/>
    <dgm:cxn modelId="{6E8D0CED-2C1F-460F-A51D-AFEE93BCCBCC}" type="presOf" srcId="{D250DA87-3EDF-499A-807E-4A441C7AC62B}" destId="{6026956F-7D83-4623-A0EE-4D5DFF4F9CD3}" srcOrd="0" destOrd="0" presId="urn:microsoft.com/office/officeart/2005/8/layout/vList2"/>
    <dgm:cxn modelId="{BF0E7064-89BE-4902-9CD4-7075D13AC180}" type="presParOf" srcId="{01E082CF-8422-41F9-A891-387000139ADE}" destId="{6026956F-7D83-4623-A0EE-4D5DFF4F9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0DC5C00-8C7C-4827-8E75-21989ED7A006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kumimoji="1" lang="ja-JP" altLang="en-US"/>
        </a:p>
      </dgm:t>
    </dgm:pt>
    <dgm:pt modelId="{89EA7FA6-39F2-443A-BB0F-C3840CCB29FB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Pace it out.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 through practice-runs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where you pack everything and weigh-in the results.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B7907AF-42DC-4246-8AFE-ECECC63C2683}" type="parTrans" cxnId="{DE62D998-88A8-48E7-A935-622DC7167AC1}">
      <dgm:prSet/>
      <dgm:spPr/>
      <dgm:t>
        <a:bodyPr/>
        <a:lstStyle/>
        <a:p>
          <a:endParaRPr kumimoji="1" lang="ja-JP" altLang="en-US"/>
        </a:p>
      </dgm:t>
    </dgm:pt>
    <dgm:pt modelId="{3452EC57-3308-419C-AFF0-CCC260DDD47B}" type="sibTrans" cxnId="{DE62D998-88A8-48E7-A935-622DC7167AC1}">
      <dgm:prSet/>
      <dgm:spPr/>
      <dgm:t>
        <a:bodyPr/>
        <a:lstStyle/>
        <a:p>
          <a:endParaRPr kumimoji="1" lang="ja-JP" altLang="en-US"/>
        </a:p>
      </dgm:t>
    </dgm:pt>
    <dgm:pt modelId="{208E3977-A2F4-44DA-A2EC-894D62882D02}">
      <dgm:prSet custT="1"/>
      <dgm:spPr/>
      <dgm:t>
        <a:bodyPr/>
        <a:lstStyle/>
        <a:p>
          <a:pPr rtl="0"/>
          <a:r>
            <a:rPr kumimoji="1"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Minimize, especially with clothing and things you can easily and cheaply replace </a:t>
          </a:r>
          <a:r>
            <a:rPr kumimoji="1"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 your next place of residence.</a:t>
          </a:r>
          <a:endParaRPr lang="ja-JP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D992BDBE-B378-4C05-8D8C-63FA9573ED67}" type="parTrans" cxnId="{2B88889E-B70D-4873-8D40-5C2295CCE359}">
      <dgm:prSet/>
      <dgm:spPr/>
      <dgm:t>
        <a:bodyPr/>
        <a:lstStyle/>
        <a:p>
          <a:endParaRPr kumimoji="1" lang="ja-JP" altLang="en-US"/>
        </a:p>
      </dgm:t>
    </dgm:pt>
    <dgm:pt modelId="{57EA6140-10B4-4498-B363-E75F942561BA}" type="sibTrans" cxnId="{2B88889E-B70D-4873-8D40-5C2295CCE359}">
      <dgm:prSet/>
      <dgm:spPr/>
      <dgm:t>
        <a:bodyPr/>
        <a:lstStyle/>
        <a:p>
          <a:endParaRPr kumimoji="1" lang="ja-JP" altLang="en-US"/>
        </a:p>
      </dgm:t>
    </dgm:pt>
    <dgm:pt modelId="{1EC6F71C-9E30-47A4-A474-103799E947D9}">
      <dgm:prSet custT="1"/>
      <dgm:spPr/>
      <dgm:t>
        <a:bodyPr/>
        <a:lstStyle/>
        <a:p>
          <a:pPr rtl="0"/>
          <a:r>
            <a:rPr kumimoji="1"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Probably old news to many, but vacuum bags can make a night and day difference in luggage space!</a:t>
          </a:r>
          <a:endParaRPr lang="ja-JP" sz="2800" b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FDF5115-5195-42B3-9C39-3842D3DB88AA}" type="parTrans" cxnId="{FD45B5DD-2C9E-495F-9526-8F821A9C7B07}">
      <dgm:prSet/>
      <dgm:spPr/>
      <dgm:t>
        <a:bodyPr/>
        <a:lstStyle/>
        <a:p>
          <a:endParaRPr kumimoji="1" lang="ja-JP" altLang="en-US"/>
        </a:p>
      </dgm:t>
    </dgm:pt>
    <dgm:pt modelId="{F1C84399-D204-494E-A7B7-468A35599A44}" type="sibTrans" cxnId="{FD45B5DD-2C9E-495F-9526-8F821A9C7B07}">
      <dgm:prSet/>
      <dgm:spPr/>
      <dgm:t>
        <a:bodyPr/>
        <a:lstStyle/>
        <a:p>
          <a:endParaRPr kumimoji="1" lang="ja-JP" altLang="en-US"/>
        </a:p>
      </dgm:t>
    </dgm:pt>
    <dgm:pt modelId="{6F6DE7DB-2D91-414F-AC59-E71F1986D4E8}" type="pres">
      <dgm:prSet presAssocID="{E0DC5C00-8C7C-4827-8E75-21989ED7A006}" presName="outerComposite" presStyleCnt="0">
        <dgm:presLayoutVars>
          <dgm:chMax val="5"/>
          <dgm:dir/>
          <dgm:resizeHandles val="exact"/>
        </dgm:presLayoutVars>
      </dgm:prSet>
      <dgm:spPr/>
    </dgm:pt>
    <dgm:pt modelId="{26E7631B-8E68-49DE-922A-2CCE13A985E1}" type="pres">
      <dgm:prSet presAssocID="{E0DC5C00-8C7C-4827-8E75-21989ED7A006}" presName="dummyMaxCanvas" presStyleCnt="0">
        <dgm:presLayoutVars/>
      </dgm:prSet>
      <dgm:spPr/>
    </dgm:pt>
    <dgm:pt modelId="{0BFAD4D7-75FB-433B-A175-0B956B4B8296}" type="pres">
      <dgm:prSet presAssocID="{E0DC5C00-8C7C-4827-8E75-21989ED7A006}" presName="ThreeNodes_1" presStyleLbl="node1" presStyleIdx="0" presStyleCnt="3">
        <dgm:presLayoutVars>
          <dgm:bulletEnabled val="1"/>
        </dgm:presLayoutVars>
      </dgm:prSet>
      <dgm:spPr/>
    </dgm:pt>
    <dgm:pt modelId="{F9DA537B-102E-44E6-BC03-15D110CEC600}" type="pres">
      <dgm:prSet presAssocID="{E0DC5C00-8C7C-4827-8E75-21989ED7A006}" presName="ThreeNodes_2" presStyleLbl="node1" presStyleIdx="1" presStyleCnt="3">
        <dgm:presLayoutVars>
          <dgm:bulletEnabled val="1"/>
        </dgm:presLayoutVars>
      </dgm:prSet>
      <dgm:spPr/>
    </dgm:pt>
    <dgm:pt modelId="{FC8C1233-FA16-42B0-8E29-48A53022C34C}" type="pres">
      <dgm:prSet presAssocID="{E0DC5C00-8C7C-4827-8E75-21989ED7A006}" presName="ThreeNodes_3" presStyleLbl="node1" presStyleIdx="2" presStyleCnt="3">
        <dgm:presLayoutVars>
          <dgm:bulletEnabled val="1"/>
        </dgm:presLayoutVars>
      </dgm:prSet>
      <dgm:spPr/>
    </dgm:pt>
    <dgm:pt modelId="{C914D07C-1866-40FC-985F-40A06D73ED61}" type="pres">
      <dgm:prSet presAssocID="{E0DC5C00-8C7C-4827-8E75-21989ED7A006}" presName="ThreeConn_1-2" presStyleLbl="fgAccFollowNode1" presStyleIdx="0" presStyleCnt="2">
        <dgm:presLayoutVars>
          <dgm:bulletEnabled val="1"/>
        </dgm:presLayoutVars>
      </dgm:prSet>
      <dgm:spPr/>
    </dgm:pt>
    <dgm:pt modelId="{18035D0C-DAB5-4A0C-BA6D-86A585488256}" type="pres">
      <dgm:prSet presAssocID="{E0DC5C00-8C7C-4827-8E75-21989ED7A006}" presName="ThreeConn_2-3" presStyleLbl="fgAccFollowNode1" presStyleIdx="1" presStyleCnt="2">
        <dgm:presLayoutVars>
          <dgm:bulletEnabled val="1"/>
        </dgm:presLayoutVars>
      </dgm:prSet>
      <dgm:spPr/>
    </dgm:pt>
    <dgm:pt modelId="{4016FD11-2E95-4CE6-A57F-9858A963F4E5}" type="pres">
      <dgm:prSet presAssocID="{E0DC5C00-8C7C-4827-8E75-21989ED7A006}" presName="ThreeNodes_1_text" presStyleLbl="node1" presStyleIdx="2" presStyleCnt="3">
        <dgm:presLayoutVars>
          <dgm:bulletEnabled val="1"/>
        </dgm:presLayoutVars>
      </dgm:prSet>
      <dgm:spPr/>
    </dgm:pt>
    <dgm:pt modelId="{11EAA291-DD10-42B3-81B3-4AACAD835470}" type="pres">
      <dgm:prSet presAssocID="{E0DC5C00-8C7C-4827-8E75-21989ED7A006}" presName="ThreeNodes_2_text" presStyleLbl="node1" presStyleIdx="2" presStyleCnt="3">
        <dgm:presLayoutVars>
          <dgm:bulletEnabled val="1"/>
        </dgm:presLayoutVars>
      </dgm:prSet>
      <dgm:spPr/>
    </dgm:pt>
    <dgm:pt modelId="{5BE3014E-C8FB-4B07-927D-658E1AD7E0C6}" type="pres">
      <dgm:prSet presAssocID="{E0DC5C00-8C7C-4827-8E75-21989ED7A0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7D4EE2B-DFC7-43E7-9CB1-00921B441BAC}" type="presOf" srcId="{208E3977-A2F4-44DA-A2EC-894D62882D02}" destId="{F9DA537B-102E-44E6-BC03-15D110CEC600}" srcOrd="0" destOrd="0" presId="urn:microsoft.com/office/officeart/2005/8/layout/vProcess5"/>
    <dgm:cxn modelId="{EB37732F-F821-40DB-B50F-4B9F718C4F5E}" type="presOf" srcId="{89EA7FA6-39F2-443A-BB0F-C3840CCB29FB}" destId="{4016FD11-2E95-4CE6-A57F-9858A963F4E5}" srcOrd="1" destOrd="0" presId="urn:microsoft.com/office/officeart/2005/8/layout/vProcess5"/>
    <dgm:cxn modelId="{B28D4A77-C3B7-4FAA-9E8B-ADDC25FC4154}" type="presOf" srcId="{E0DC5C00-8C7C-4827-8E75-21989ED7A006}" destId="{6F6DE7DB-2D91-414F-AC59-E71F1986D4E8}" srcOrd="0" destOrd="0" presId="urn:microsoft.com/office/officeart/2005/8/layout/vProcess5"/>
    <dgm:cxn modelId="{DE62D998-88A8-48E7-A935-622DC7167AC1}" srcId="{E0DC5C00-8C7C-4827-8E75-21989ED7A006}" destId="{89EA7FA6-39F2-443A-BB0F-C3840CCB29FB}" srcOrd="0" destOrd="0" parTransId="{AB7907AF-42DC-4246-8AFE-ECECC63C2683}" sibTransId="{3452EC57-3308-419C-AFF0-CCC260DDD47B}"/>
    <dgm:cxn modelId="{2B88889E-B70D-4873-8D40-5C2295CCE359}" srcId="{E0DC5C00-8C7C-4827-8E75-21989ED7A006}" destId="{208E3977-A2F4-44DA-A2EC-894D62882D02}" srcOrd="1" destOrd="0" parTransId="{D992BDBE-B378-4C05-8D8C-63FA9573ED67}" sibTransId="{57EA6140-10B4-4498-B363-E75F942561BA}"/>
    <dgm:cxn modelId="{CFC9F2AE-56C0-4B83-8285-1827D5027FF8}" type="presOf" srcId="{208E3977-A2F4-44DA-A2EC-894D62882D02}" destId="{11EAA291-DD10-42B3-81B3-4AACAD835470}" srcOrd="1" destOrd="0" presId="urn:microsoft.com/office/officeart/2005/8/layout/vProcess5"/>
    <dgm:cxn modelId="{CD4E76B6-410B-4107-B025-06EF2A3758E2}" type="presOf" srcId="{57EA6140-10B4-4498-B363-E75F942561BA}" destId="{18035D0C-DAB5-4A0C-BA6D-86A585488256}" srcOrd="0" destOrd="0" presId="urn:microsoft.com/office/officeart/2005/8/layout/vProcess5"/>
    <dgm:cxn modelId="{A780EBC5-FA5A-4C6A-9B14-DA4A7D1F433E}" type="presOf" srcId="{1EC6F71C-9E30-47A4-A474-103799E947D9}" destId="{FC8C1233-FA16-42B0-8E29-48A53022C34C}" srcOrd="0" destOrd="0" presId="urn:microsoft.com/office/officeart/2005/8/layout/vProcess5"/>
    <dgm:cxn modelId="{A0B7B2C8-284A-47A6-B6B9-0924AD13BB48}" type="presOf" srcId="{89EA7FA6-39F2-443A-BB0F-C3840CCB29FB}" destId="{0BFAD4D7-75FB-433B-A175-0B956B4B8296}" srcOrd="0" destOrd="0" presId="urn:microsoft.com/office/officeart/2005/8/layout/vProcess5"/>
    <dgm:cxn modelId="{BD2525D2-DB52-4073-9326-7E5D1242AE7B}" type="presOf" srcId="{3452EC57-3308-419C-AFF0-CCC260DDD47B}" destId="{C914D07C-1866-40FC-985F-40A06D73ED61}" srcOrd="0" destOrd="0" presId="urn:microsoft.com/office/officeart/2005/8/layout/vProcess5"/>
    <dgm:cxn modelId="{FD45B5DD-2C9E-495F-9526-8F821A9C7B07}" srcId="{E0DC5C00-8C7C-4827-8E75-21989ED7A006}" destId="{1EC6F71C-9E30-47A4-A474-103799E947D9}" srcOrd="2" destOrd="0" parTransId="{0FDF5115-5195-42B3-9C39-3842D3DB88AA}" sibTransId="{F1C84399-D204-494E-A7B7-468A35599A44}"/>
    <dgm:cxn modelId="{96254DF9-352D-455A-A44E-7B78C9B036A8}" type="presOf" srcId="{1EC6F71C-9E30-47A4-A474-103799E947D9}" destId="{5BE3014E-C8FB-4B07-927D-658E1AD7E0C6}" srcOrd="1" destOrd="0" presId="urn:microsoft.com/office/officeart/2005/8/layout/vProcess5"/>
    <dgm:cxn modelId="{3A1BF010-F351-4647-BE43-E30A4B7D68FD}" type="presParOf" srcId="{6F6DE7DB-2D91-414F-AC59-E71F1986D4E8}" destId="{26E7631B-8E68-49DE-922A-2CCE13A985E1}" srcOrd="0" destOrd="0" presId="urn:microsoft.com/office/officeart/2005/8/layout/vProcess5"/>
    <dgm:cxn modelId="{C3B00ABC-46BD-48C8-B39C-4C46768B1286}" type="presParOf" srcId="{6F6DE7DB-2D91-414F-AC59-E71F1986D4E8}" destId="{0BFAD4D7-75FB-433B-A175-0B956B4B8296}" srcOrd="1" destOrd="0" presId="urn:microsoft.com/office/officeart/2005/8/layout/vProcess5"/>
    <dgm:cxn modelId="{6D3BB026-6BB8-4DCB-A7D3-1F4EDE6141EA}" type="presParOf" srcId="{6F6DE7DB-2D91-414F-AC59-E71F1986D4E8}" destId="{F9DA537B-102E-44E6-BC03-15D110CEC600}" srcOrd="2" destOrd="0" presId="urn:microsoft.com/office/officeart/2005/8/layout/vProcess5"/>
    <dgm:cxn modelId="{510E9836-2F5B-44AA-AF74-A07F71A8D75B}" type="presParOf" srcId="{6F6DE7DB-2D91-414F-AC59-E71F1986D4E8}" destId="{FC8C1233-FA16-42B0-8E29-48A53022C34C}" srcOrd="3" destOrd="0" presId="urn:microsoft.com/office/officeart/2005/8/layout/vProcess5"/>
    <dgm:cxn modelId="{16A1EA61-4770-4AA5-9746-C147AD62FA2E}" type="presParOf" srcId="{6F6DE7DB-2D91-414F-AC59-E71F1986D4E8}" destId="{C914D07C-1866-40FC-985F-40A06D73ED61}" srcOrd="4" destOrd="0" presId="urn:microsoft.com/office/officeart/2005/8/layout/vProcess5"/>
    <dgm:cxn modelId="{2A8AED35-F52A-445C-9CEA-9C3FBCA45FA5}" type="presParOf" srcId="{6F6DE7DB-2D91-414F-AC59-E71F1986D4E8}" destId="{18035D0C-DAB5-4A0C-BA6D-86A585488256}" srcOrd="5" destOrd="0" presId="urn:microsoft.com/office/officeart/2005/8/layout/vProcess5"/>
    <dgm:cxn modelId="{CE403397-B9C7-4793-81E8-355E88010638}" type="presParOf" srcId="{6F6DE7DB-2D91-414F-AC59-E71F1986D4E8}" destId="{4016FD11-2E95-4CE6-A57F-9858A963F4E5}" srcOrd="6" destOrd="0" presId="urn:microsoft.com/office/officeart/2005/8/layout/vProcess5"/>
    <dgm:cxn modelId="{3C045860-59F0-4DCE-B2CB-54297AC57D7C}" type="presParOf" srcId="{6F6DE7DB-2D91-414F-AC59-E71F1986D4E8}" destId="{11EAA291-DD10-42B3-81B3-4AACAD835470}" srcOrd="7" destOrd="0" presId="urn:microsoft.com/office/officeart/2005/8/layout/vProcess5"/>
    <dgm:cxn modelId="{C1C6202A-42F7-4F92-ACD8-29648E9DB0CB}" type="presParOf" srcId="{6F6DE7DB-2D91-414F-AC59-E71F1986D4E8}" destId="{5BE3014E-C8FB-4B07-927D-658E1AD7E0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775E77-8C79-43F2-BEB0-132051309E57}" type="doc">
      <dgm:prSet loTypeId="urn:microsoft.com/office/officeart/2005/8/layout/hList6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kumimoji="1" lang="ja-JP" altLang="en-US"/>
        </a:p>
      </dgm:t>
    </dgm:pt>
    <dgm:pt modelId="{DCA2705F-62D8-407A-AC8E-177616FB52E2}">
      <dgm:prSet/>
      <dgm:spPr/>
      <dgm:t>
        <a:bodyPr/>
        <a:lstStyle/>
        <a:p>
          <a:pPr algn="l" rtl="0"/>
          <a:r>
            <a:rPr kumimoji="1" lang="en-US" b="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1A855C0-0290-4C4D-86D3-9910195FF667}" type="parTrans" cxnId="{F45615FE-EBC9-4F01-90A0-B01175A9CC4B}">
      <dgm:prSet/>
      <dgm:spPr/>
      <dgm:t>
        <a:bodyPr/>
        <a:lstStyle/>
        <a:p>
          <a:endParaRPr kumimoji="1" lang="ja-JP" altLang="en-US"/>
        </a:p>
      </dgm:t>
    </dgm:pt>
    <dgm:pt modelId="{B1CF6F88-4BAB-4152-8C91-5A7CA759401C}" type="sibTrans" cxnId="{F45615FE-EBC9-4F01-90A0-B01175A9CC4B}">
      <dgm:prSet/>
      <dgm:spPr/>
      <dgm:t>
        <a:bodyPr/>
        <a:lstStyle/>
        <a:p>
          <a:endParaRPr kumimoji="1" lang="ja-JP" altLang="en-US"/>
        </a:p>
      </dgm:t>
    </dgm:pt>
    <dgm:pt modelId="{E9163F12-A0E1-41EC-86FA-87D58B10E280}" type="pres">
      <dgm:prSet presAssocID="{17775E77-8C79-43F2-BEB0-132051309E57}" presName="Name0" presStyleCnt="0">
        <dgm:presLayoutVars>
          <dgm:dir/>
          <dgm:resizeHandles val="exact"/>
        </dgm:presLayoutVars>
      </dgm:prSet>
      <dgm:spPr/>
    </dgm:pt>
    <dgm:pt modelId="{04046912-EB8E-43C5-8236-4B2544A07BCA}" type="pres">
      <dgm:prSet presAssocID="{DCA2705F-62D8-407A-AC8E-177616FB52E2}" presName="node" presStyleLbl="node1" presStyleIdx="0" presStyleCnt="1" custLinFactNeighborX="325" custLinFactNeighborY="8059">
        <dgm:presLayoutVars>
          <dgm:bulletEnabled val="1"/>
        </dgm:presLayoutVars>
      </dgm:prSet>
      <dgm:spPr/>
    </dgm:pt>
  </dgm:ptLst>
  <dgm:cxnLst>
    <dgm:cxn modelId="{DAFEE45D-85E3-4841-90FF-7A47A39DB1E4}" type="presOf" srcId="{DCA2705F-62D8-407A-AC8E-177616FB52E2}" destId="{04046912-EB8E-43C5-8236-4B2544A07BCA}" srcOrd="0" destOrd="0" presId="urn:microsoft.com/office/officeart/2005/8/layout/hList6"/>
    <dgm:cxn modelId="{5B84E0D2-3EBC-4EBE-B234-2792A8998E15}" type="presOf" srcId="{17775E77-8C79-43F2-BEB0-132051309E57}" destId="{E9163F12-A0E1-41EC-86FA-87D58B10E280}" srcOrd="0" destOrd="0" presId="urn:microsoft.com/office/officeart/2005/8/layout/hList6"/>
    <dgm:cxn modelId="{F45615FE-EBC9-4F01-90A0-B01175A9CC4B}" srcId="{17775E77-8C79-43F2-BEB0-132051309E57}" destId="{DCA2705F-62D8-407A-AC8E-177616FB52E2}" srcOrd="0" destOrd="0" parTransId="{31A855C0-0290-4C4D-86D3-9910195FF667}" sibTransId="{B1CF6F88-4BAB-4152-8C91-5A7CA759401C}"/>
    <dgm:cxn modelId="{B7AD1AD0-6A40-4E0F-956D-05DA85FA19B7}" type="presParOf" srcId="{E9163F12-A0E1-41EC-86FA-87D58B10E280}" destId="{04046912-EB8E-43C5-8236-4B2544A07BC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73429-923C-4994-9E0C-3307486495F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AC9D7CEF-9B3B-453C-9108-1AAC5F2E14D2}">
      <dgm:prSet/>
      <dgm:spPr/>
      <dgm:t>
        <a:bodyPr/>
        <a:lstStyle/>
        <a:p>
          <a:pPr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Apartment Prep Continued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30A7738-672F-4185-8D40-080D611A7BFF}" type="parTrans" cxnId="{052CB1C9-D465-4390-A1B1-329E3AA9E593}">
      <dgm:prSet/>
      <dgm:spPr/>
      <dgm:t>
        <a:bodyPr/>
        <a:lstStyle/>
        <a:p>
          <a:endParaRPr kumimoji="1" lang="ja-JP" altLang="en-US"/>
        </a:p>
      </dgm:t>
    </dgm:pt>
    <dgm:pt modelId="{071D2FE2-FE89-4F9A-AAF4-1D986B79FE54}" type="sibTrans" cxnId="{052CB1C9-D465-4390-A1B1-329E3AA9E593}">
      <dgm:prSet/>
      <dgm:spPr/>
      <dgm:t>
        <a:bodyPr/>
        <a:lstStyle/>
        <a:p>
          <a:endParaRPr kumimoji="1" lang="ja-JP" altLang="en-US"/>
        </a:p>
      </dgm:t>
    </dgm:pt>
    <dgm:pt modelId="{8205852E-614A-482D-93C7-5552CDD81008}" type="pres">
      <dgm:prSet presAssocID="{70473429-923C-4994-9E0C-3307486495F2}" presName="linear" presStyleCnt="0">
        <dgm:presLayoutVars>
          <dgm:animLvl val="lvl"/>
          <dgm:resizeHandles val="exact"/>
        </dgm:presLayoutVars>
      </dgm:prSet>
      <dgm:spPr/>
    </dgm:pt>
    <dgm:pt modelId="{16476E36-CF38-4466-A635-65569F9B8004}" type="pres">
      <dgm:prSet presAssocID="{AC9D7CEF-9B3B-453C-9108-1AAC5F2E14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5F9B327-C71B-4698-BFFB-06EFF32D0BF4}" type="presOf" srcId="{70473429-923C-4994-9E0C-3307486495F2}" destId="{8205852E-614A-482D-93C7-5552CDD81008}" srcOrd="0" destOrd="0" presId="urn:microsoft.com/office/officeart/2005/8/layout/vList2"/>
    <dgm:cxn modelId="{7EF164A1-2C66-4E27-A385-04269C84A1F5}" type="presOf" srcId="{AC9D7CEF-9B3B-453C-9108-1AAC5F2E14D2}" destId="{16476E36-CF38-4466-A635-65569F9B8004}" srcOrd="0" destOrd="0" presId="urn:microsoft.com/office/officeart/2005/8/layout/vList2"/>
    <dgm:cxn modelId="{052CB1C9-D465-4390-A1B1-329E3AA9E593}" srcId="{70473429-923C-4994-9E0C-3307486495F2}" destId="{AC9D7CEF-9B3B-453C-9108-1AAC5F2E14D2}" srcOrd="0" destOrd="0" parTransId="{A30A7738-672F-4185-8D40-080D611A7BFF}" sibTransId="{071D2FE2-FE89-4F9A-AAF4-1D986B79FE54}"/>
    <dgm:cxn modelId="{16B629D8-4E47-4199-BC9D-13AAC61211A5}" type="presParOf" srcId="{8205852E-614A-482D-93C7-5552CDD81008}" destId="{16476E36-CF38-4466-A635-65569F9B80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85EB7F-291C-43C4-BB0C-60FBAEBC0AB0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kumimoji="1" lang="ja-JP" altLang="en-US"/>
        </a:p>
      </dgm:t>
    </dgm:pt>
    <dgm:pt modelId="{41F87C04-A6C1-440B-8C0F-B096229B98DF}">
      <dgm:prSet/>
      <dgm:spPr/>
      <dgm:t>
        <a:bodyPr/>
        <a:lstStyle/>
        <a:p>
          <a:pPr rtl="0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understand your CO’s requirements for reimbursement? 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DB2960E-6D0D-481E-A02B-5DBED81AC088}" type="parTrans" cxnId="{A1A3AA72-BB99-46E0-A3E1-4710211929B9}">
      <dgm:prSet/>
      <dgm:spPr/>
      <dgm:t>
        <a:bodyPr/>
        <a:lstStyle/>
        <a:p>
          <a:endParaRPr kumimoji="1" lang="ja-JP" altLang="en-US"/>
        </a:p>
      </dgm:t>
    </dgm:pt>
    <dgm:pt modelId="{301AE8AB-22D5-4E1D-8AAA-AFF9D41DFADF}" type="sibTrans" cxnId="{A1A3AA72-BB99-46E0-A3E1-4710211929B9}">
      <dgm:prSet/>
      <dgm:spPr/>
      <dgm:t>
        <a:bodyPr/>
        <a:lstStyle/>
        <a:p>
          <a:endParaRPr kumimoji="1" lang="ja-JP" altLang="en-US"/>
        </a:p>
      </dgm:t>
    </dgm:pt>
    <dgm:pt modelId="{853ACC22-A2B0-4F65-BB0B-E35F3A4F862D}">
      <dgm:prSet/>
      <dgm:spPr/>
      <dgm:t>
        <a:bodyPr/>
        <a:lstStyle/>
        <a:p>
          <a:pPr rtl="0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your flight plan?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F995EB2-432E-44B4-A879-0D895733EBBF}" type="parTrans" cxnId="{6A123A78-0D9F-4639-B0E5-5F9CAA7DC880}">
      <dgm:prSet/>
      <dgm:spPr/>
      <dgm:t>
        <a:bodyPr/>
        <a:lstStyle/>
        <a:p>
          <a:endParaRPr kumimoji="1" lang="ja-JP" altLang="en-US"/>
        </a:p>
      </dgm:t>
    </dgm:pt>
    <dgm:pt modelId="{11826C4A-CCEE-4A3C-B218-0EFB146E5770}" type="sibTrans" cxnId="{6A123A78-0D9F-4639-B0E5-5F9CAA7DC880}">
      <dgm:prSet/>
      <dgm:spPr/>
      <dgm:t>
        <a:bodyPr/>
        <a:lstStyle/>
        <a:p>
          <a:endParaRPr kumimoji="1" lang="ja-JP" altLang="en-US"/>
        </a:p>
      </dgm:t>
    </dgm:pt>
    <dgm:pt modelId="{C73797EE-5CF4-4D6C-AFBA-59BBD02A606C}">
      <dgm:prSet/>
      <dgm:spPr/>
      <dgm:t>
        <a:bodyPr/>
        <a:lstStyle/>
        <a:p>
          <a:pPr rtl="0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Are you ready for your move? 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FA96D3AE-F9B5-47D8-9437-C9EE71A0F936}" type="parTrans" cxnId="{8A2B40A0-75FA-497C-8405-C404B6A477F6}">
      <dgm:prSet/>
      <dgm:spPr/>
      <dgm:t>
        <a:bodyPr/>
        <a:lstStyle/>
        <a:p>
          <a:endParaRPr kumimoji="1" lang="ja-JP" altLang="en-US"/>
        </a:p>
      </dgm:t>
    </dgm:pt>
    <dgm:pt modelId="{2B4D3026-1C24-48C2-8372-8E53DE2F8EF5}" type="sibTrans" cxnId="{8A2B40A0-75FA-497C-8405-C404B6A477F6}">
      <dgm:prSet/>
      <dgm:spPr/>
      <dgm:t>
        <a:bodyPr/>
        <a:lstStyle/>
        <a:p>
          <a:endParaRPr kumimoji="1" lang="ja-JP" altLang="en-US"/>
        </a:p>
      </dgm:t>
    </dgm:pt>
    <dgm:pt modelId="{A0BDBCFC-6DD6-46C2-AA86-9D639897EB1D}" type="pres">
      <dgm:prSet presAssocID="{4185EB7F-291C-43C4-BB0C-60FBAEBC0AB0}" presName="linear" presStyleCnt="0">
        <dgm:presLayoutVars>
          <dgm:animLvl val="lvl"/>
          <dgm:resizeHandles val="exact"/>
        </dgm:presLayoutVars>
      </dgm:prSet>
      <dgm:spPr/>
    </dgm:pt>
    <dgm:pt modelId="{2C1D3139-D108-4F06-AAA5-6D0C371C55DD}" type="pres">
      <dgm:prSet presAssocID="{41F87C04-A6C1-440B-8C0F-B096229B98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04FDCE-8ECB-4400-AE63-25CE89F84200}" type="pres">
      <dgm:prSet presAssocID="{301AE8AB-22D5-4E1D-8AAA-AFF9D41DFADF}" presName="spacer" presStyleCnt="0"/>
      <dgm:spPr/>
    </dgm:pt>
    <dgm:pt modelId="{EAAD2FAE-0F6F-4CF1-ACF2-7C955C30A5ED}" type="pres">
      <dgm:prSet presAssocID="{853ACC22-A2B0-4F65-BB0B-E35F3A4F86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D2D7E5-C651-4EA1-A7BF-F6BF181AD0B2}" type="pres">
      <dgm:prSet presAssocID="{11826C4A-CCEE-4A3C-B218-0EFB146E5770}" presName="spacer" presStyleCnt="0"/>
      <dgm:spPr/>
    </dgm:pt>
    <dgm:pt modelId="{108EAAF7-3D12-4CDB-9ACB-7F52E161F028}" type="pres">
      <dgm:prSet presAssocID="{C73797EE-5CF4-4D6C-AFBA-59BBD02A60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5E8A39-DBC7-4CE4-9C99-0B475728A41A}" type="presOf" srcId="{41F87C04-A6C1-440B-8C0F-B096229B98DF}" destId="{2C1D3139-D108-4F06-AAA5-6D0C371C55DD}" srcOrd="0" destOrd="0" presId="urn:microsoft.com/office/officeart/2005/8/layout/vList2"/>
    <dgm:cxn modelId="{A98B1046-735A-4C65-AD34-BF7E2388335C}" type="presOf" srcId="{4185EB7F-291C-43C4-BB0C-60FBAEBC0AB0}" destId="{A0BDBCFC-6DD6-46C2-AA86-9D639897EB1D}" srcOrd="0" destOrd="0" presId="urn:microsoft.com/office/officeart/2005/8/layout/vList2"/>
    <dgm:cxn modelId="{6B0F206B-C5DF-4C2F-89D2-F26F36DED7A5}" type="presOf" srcId="{853ACC22-A2B0-4F65-BB0B-E35F3A4F862D}" destId="{EAAD2FAE-0F6F-4CF1-ACF2-7C955C30A5ED}" srcOrd="0" destOrd="0" presId="urn:microsoft.com/office/officeart/2005/8/layout/vList2"/>
    <dgm:cxn modelId="{A1A3AA72-BB99-46E0-A3E1-4710211929B9}" srcId="{4185EB7F-291C-43C4-BB0C-60FBAEBC0AB0}" destId="{41F87C04-A6C1-440B-8C0F-B096229B98DF}" srcOrd="0" destOrd="0" parTransId="{2DB2960E-6D0D-481E-A02B-5DBED81AC088}" sibTransId="{301AE8AB-22D5-4E1D-8AAA-AFF9D41DFADF}"/>
    <dgm:cxn modelId="{6A123A78-0D9F-4639-B0E5-5F9CAA7DC880}" srcId="{4185EB7F-291C-43C4-BB0C-60FBAEBC0AB0}" destId="{853ACC22-A2B0-4F65-BB0B-E35F3A4F862D}" srcOrd="1" destOrd="0" parTransId="{EF995EB2-432E-44B4-A879-0D895733EBBF}" sibTransId="{11826C4A-CCEE-4A3C-B218-0EFB146E5770}"/>
    <dgm:cxn modelId="{79A2F583-7E75-4C87-B4D9-71E6031ADB98}" type="presOf" srcId="{C73797EE-5CF4-4D6C-AFBA-59BBD02A606C}" destId="{108EAAF7-3D12-4CDB-9ACB-7F52E161F028}" srcOrd="0" destOrd="0" presId="urn:microsoft.com/office/officeart/2005/8/layout/vList2"/>
    <dgm:cxn modelId="{8A2B40A0-75FA-497C-8405-C404B6A477F6}" srcId="{4185EB7F-291C-43C4-BB0C-60FBAEBC0AB0}" destId="{C73797EE-5CF4-4D6C-AFBA-59BBD02A606C}" srcOrd="2" destOrd="0" parTransId="{FA96D3AE-F9B5-47D8-9437-C9EE71A0F936}" sibTransId="{2B4D3026-1C24-48C2-8372-8E53DE2F8EF5}"/>
    <dgm:cxn modelId="{514400E3-3CFF-40F6-BE1F-CE3F77FB7030}" type="presParOf" srcId="{A0BDBCFC-6DD6-46C2-AA86-9D639897EB1D}" destId="{2C1D3139-D108-4F06-AAA5-6D0C371C55DD}" srcOrd="0" destOrd="0" presId="urn:microsoft.com/office/officeart/2005/8/layout/vList2"/>
    <dgm:cxn modelId="{DBAE2A7B-3C44-4283-A680-583E92A4792E}" type="presParOf" srcId="{A0BDBCFC-6DD6-46C2-AA86-9D639897EB1D}" destId="{BE04FDCE-8ECB-4400-AE63-25CE89F84200}" srcOrd="1" destOrd="0" presId="urn:microsoft.com/office/officeart/2005/8/layout/vList2"/>
    <dgm:cxn modelId="{3BDBFC6C-1864-4D2A-A05D-D1BA39AC8BC8}" type="presParOf" srcId="{A0BDBCFC-6DD6-46C2-AA86-9D639897EB1D}" destId="{EAAD2FAE-0F6F-4CF1-ACF2-7C955C30A5ED}" srcOrd="2" destOrd="0" presId="urn:microsoft.com/office/officeart/2005/8/layout/vList2"/>
    <dgm:cxn modelId="{11F27547-8DD5-4E9D-A60F-D42157A34A78}" type="presParOf" srcId="{A0BDBCFC-6DD6-46C2-AA86-9D639897EB1D}" destId="{DED2D7E5-C651-4EA1-A7BF-F6BF181AD0B2}" srcOrd="3" destOrd="0" presId="urn:microsoft.com/office/officeart/2005/8/layout/vList2"/>
    <dgm:cxn modelId="{AF7831E2-6C98-4272-A43F-246AC9058EEE}" type="presParOf" srcId="{A0BDBCFC-6DD6-46C2-AA86-9D639897EB1D}" destId="{108EAAF7-3D12-4CDB-9ACB-7F52E161F0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DF78727-E8F8-4ED0-AFE5-B3922F8B979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AF76E12-9574-4ED4-A416-F3D9C1FEC1D6}">
      <dgm:prSet phldrT="[テキスト]"/>
      <dgm:spPr/>
      <dgm:t>
        <a:bodyPr/>
        <a:lstStyle/>
        <a:p>
          <a:r>
            <a:rPr lang="en-US" dirty="0"/>
            <a:t>What to do with your pension fund?</a:t>
          </a:r>
          <a:endParaRPr kumimoji="1" lang="ja-JP" altLang="en-US" dirty="0"/>
        </a:p>
      </dgm:t>
    </dgm:pt>
    <dgm:pt modelId="{D540A32D-69A5-46A4-A6AA-E7A450958C6C}" type="parTrans" cxnId="{5BA4FE4C-4D0F-4DED-9B0B-0DE14D6334BF}">
      <dgm:prSet/>
      <dgm:spPr/>
      <dgm:t>
        <a:bodyPr/>
        <a:lstStyle/>
        <a:p>
          <a:endParaRPr kumimoji="1" lang="ja-JP" altLang="en-US"/>
        </a:p>
      </dgm:t>
    </dgm:pt>
    <dgm:pt modelId="{ED80AFC5-2FE1-48AB-8333-F035C4B2D626}" type="sibTrans" cxnId="{5BA4FE4C-4D0F-4DED-9B0B-0DE14D6334BF}">
      <dgm:prSet/>
      <dgm:spPr/>
      <dgm:t>
        <a:bodyPr/>
        <a:lstStyle/>
        <a:p>
          <a:endParaRPr kumimoji="1" lang="ja-JP" altLang="en-US"/>
        </a:p>
      </dgm:t>
    </dgm:pt>
    <dgm:pt modelId="{CB7DB95C-4247-4BE8-AF8A-92D889AB867C}">
      <dgm:prSet phldrT="[テキスト]"/>
      <dgm:spPr/>
      <dgm:t>
        <a:bodyPr/>
        <a:lstStyle/>
        <a:p>
          <a:r>
            <a:rPr lang="en-US" dirty="0"/>
            <a:t>If your country has an equalization treaty, apply to have your pension payments recognized in your home country’s pension system</a:t>
          </a:r>
          <a:endParaRPr kumimoji="1" lang="ja-JP" altLang="en-US" dirty="0"/>
        </a:p>
      </dgm:t>
    </dgm:pt>
    <dgm:pt modelId="{75A7EE83-89B2-42D6-94EC-221CC0F536F0}" type="sibTrans" cxnId="{1B572D24-A567-4FA5-ADC9-BB97A7736334}">
      <dgm:prSet/>
      <dgm:spPr/>
      <dgm:t>
        <a:bodyPr/>
        <a:lstStyle/>
        <a:p>
          <a:endParaRPr kumimoji="1" lang="ja-JP" altLang="en-US"/>
        </a:p>
      </dgm:t>
    </dgm:pt>
    <dgm:pt modelId="{910CD2DD-C70B-4C64-B84C-FF1CC8D54E30}" type="parTrans" cxnId="{1B572D24-A567-4FA5-ADC9-BB97A7736334}">
      <dgm:prSet/>
      <dgm:spPr>
        <a:solidFill>
          <a:schemeClr val="accent2"/>
        </a:solidFill>
      </dgm:spPr>
      <dgm:t>
        <a:bodyPr/>
        <a:lstStyle/>
        <a:p>
          <a:endParaRPr kumimoji="1" lang="ja-JP" altLang="en-US"/>
        </a:p>
      </dgm:t>
    </dgm:pt>
    <dgm:pt modelId="{93BB12B1-F2E6-4C95-935A-40A28E928B87}">
      <dgm:prSet phldrT="[テキスト]" custT="1"/>
      <dgm:spPr>
        <a:effectLst>
          <a:glow rad="774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b="1" dirty="0"/>
            <a:t>Apply to have a portion of your payments paid back to you</a:t>
          </a:r>
          <a:endParaRPr kumimoji="1" lang="ja-JP" altLang="en-US" sz="2400" b="1" dirty="0"/>
        </a:p>
      </dgm:t>
    </dgm:pt>
    <dgm:pt modelId="{A611E279-FBBA-4E69-9887-4DD5B68CD431}" type="sibTrans" cxnId="{A6116908-1855-4A1F-B2CA-B5EDAA5F5F2D}">
      <dgm:prSet/>
      <dgm:spPr/>
      <dgm:t>
        <a:bodyPr/>
        <a:lstStyle/>
        <a:p>
          <a:endParaRPr kumimoji="1" lang="ja-JP" altLang="en-US"/>
        </a:p>
      </dgm:t>
    </dgm:pt>
    <dgm:pt modelId="{17518957-AB22-484E-BB94-8B03D991353B}" type="parTrans" cxnId="{A6116908-1855-4A1F-B2CA-B5EDAA5F5F2D}">
      <dgm:prSet/>
      <dgm:spPr>
        <a:solidFill>
          <a:schemeClr val="accent2"/>
        </a:solidFill>
      </dgm:spPr>
      <dgm:t>
        <a:bodyPr/>
        <a:lstStyle/>
        <a:p>
          <a:endParaRPr kumimoji="1" lang="ja-JP" altLang="en-US"/>
        </a:p>
      </dgm:t>
    </dgm:pt>
    <dgm:pt modelId="{AD6B15C1-8745-4145-B61A-7ADD9F321692}" type="pres">
      <dgm:prSet presAssocID="{FDF78727-E8F8-4ED0-AFE5-B3922F8B97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3EE6B7-AEB5-4365-B658-46AD678398C1}" type="pres">
      <dgm:prSet presAssocID="{CAF76E12-9574-4ED4-A416-F3D9C1FEC1D6}" presName="centerShape" presStyleLbl="node0" presStyleIdx="0" presStyleCnt="1" custScaleX="531302" custScaleY="87100" custLinFactNeighborX="-1122" custLinFactNeighborY="-22772"/>
      <dgm:spPr/>
    </dgm:pt>
    <dgm:pt modelId="{3AE54989-C26D-4F40-9C18-484EF359D8B4}" type="pres">
      <dgm:prSet presAssocID="{17518957-AB22-484E-BB94-8B03D991353B}" presName="parTrans" presStyleLbl="sibTrans2D1" presStyleIdx="0" presStyleCnt="2"/>
      <dgm:spPr/>
    </dgm:pt>
    <dgm:pt modelId="{E112ED13-A565-4FF1-8600-EDB041213B06}" type="pres">
      <dgm:prSet presAssocID="{17518957-AB22-484E-BB94-8B03D991353B}" presName="connectorText" presStyleLbl="sibTrans2D1" presStyleIdx="0" presStyleCnt="2"/>
      <dgm:spPr/>
    </dgm:pt>
    <dgm:pt modelId="{777B5B5A-E420-4E10-92F7-4BE46B9C6B7B}" type="pres">
      <dgm:prSet presAssocID="{93BB12B1-F2E6-4C95-935A-40A28E928B87}" presName="node" presStyleLbl="node1" presStyleIdx="0" presStyleCnt="2" custScaleX="302642" custScaleY="130287" custRadScaleRad="201507" custRadScaleInc="131740">
        <dgm:presLayoutVars>
          <dgm:bulletEnabled val="1"/>
        </dgm:presLayoutVars>
      </dgm:prSet>
      <dgm:spPr/>
    </dgm:pt>
    <dgm:pt modelId="{44633A7C-1D99-42BA-8A73-584DAFC9ABC5}" type="pres">
      <dgm:prSet presAssocID="{910CD2DD-C70B-4C64-B84C-FF1CC8D54E30}" presName="parTrans" presStyleLbl="sibTrans2D1" presStyleIdx="1" presStyleCnt="2"/>
      <dgm:spPr/>
    </dgm:pt>
    <dgm:pt modelId="{BAB79C0E-6089-4B98-AEE8-F8BCF8EF2372}" type="pres">
      <dgm:prSet presAssocID="{910CD2DD-C70B-4C64-B84C-FF1CC8D54E30}" presName="connectorText" presStyleLbl="sibTrans2D1" presStyleIdx="1" presStyleCnt="2"/>
      <dgm:spPr/>
    </dgm:pt>
    <dgm:pt modelId="{4079F18B-B2C8-4088-82DA-AEC030FE2812}" type="pres">
      <dgm:prSet presAssocID="{CB7DB95C-4247-4BE8-AF8A-92D889AB867C}" presName="node" presStyleLbl="node1" presStyleIdx="1" presStyleCnt="2" custScaleX="382302" custScaleY="131483" custRadScaleRad="178189" custRadScaleInc="65387">
        <dgm:presLayoutVars>
          <dgm:bulletEnabled val="1"/>
        </dgm:presLayoutVars>
      </dgm:prSet>
      <dgm:spPr/>
    </dgm:pt>
  </dgm:ptLst>
  <dgm:cxnLst>
    <dgm:cxn modelId="{A6116908-1855-4A1F-B2CA-B5EDAA5F5F2D}" srcId="{CAF76E12-9574-4ED4-A416-F3D9C1FEC1D6}" destId="{93BB12B1-F2E6-4C95-935A-40A28E928B87}" srcOrd="0" destOrd="0" parTransId="{17518957-AB22-484E-BB94-8B03D991353B}" sibTransId="{A611E279-FBBA-4E69-9887-4DD5B68CD431}"/>
    <dgm:cxn modelId="{710DFD1D-BB35-46A1-9454-88788192CE7F}" type="presOf" srcId="{910CD2DD-C70B-4C64-B84C-FF1CC8D54E30}" destId="{BAB79C0E-6089-4B98-AEE8-F8BCF8EF2372}" srcOrd="1" destOrd="0" presId="urn:microsoft.com/office/officeart/2005/8/layout/radial5"/>
    <dgm:cxn modelId="{1B572D24-A567-4FA5-ADC9-BB97A7736334}" srcId="{CAF76E12-9574-4ED4-A416-F3D9C1FEC1D6}" destId="{CB7DB95C-4247-4BE8-AF8A-92D889AB867C}" srcOrd="1" destOrd="0" parTransId="{910CD2DD-C70B-4C64-B84C-FF1CC8D54E30}" sibTransId="{75A7EE83-89B2-42D6-94EC-221CC0F536F0}"/>
    <dgm:cxn modelId="{76C5126C-B917-4CC7-9E67-9803D847F3E9}" type="presOf" srcId="{17518957-AB22-484E-BB94-8B03D991353B}" destId="{E112ED13-A565-4FF1-8600-EDB041213B06}" srcOrd="1" destOrd="0" presId="urn:microsoft.com/office/officeart/2005/8/layout/radial5"/>
    <dgm:cxn modelId="{5BA4FE4C-4D0F-4DED-9B0B-0DE14D6334BF}" srcId="{FDF78727-E8F8-4ED0-AFE5-B3922F8B979C}" destId="{CAF76E12-9574-4ED4-A416-F3D9C1FEC1D6}" srcOrd="0" destOrd="0" parTransId="{D540A32D-69A5-46A4-A6AA-E7A450958C6C}" sibTransId="{ED80AFC5-2FE1-48AB-8333-F035C4B2D626}"/>
    <dgm:cxn modelId="{B07DD487-06AD-4E41-932E-1ECF2B9DD28D}" type="presOf" srcId="{93BB12B1-F2E6-4C95-935A-40A28E928B87}" destId="{777B5B5A-E420-4E10-92F7-4BE46B9C6B7B}" srcOrd="0" destOrd="0" presId="urn:microsoft.com/office/officeart/2005/8/layout/radial5"/>
    <dgm:cxn modelId="{B6E81D8A-1C55-4525-981A-4F477D759EB3}" type="presOf" srcId="{CAF76E12-9574-4ED4-A416-F3D9C1FEC1D6}" destId="{523EE6B7-AEB5-4365-B658-46AD678398C1}" srcOrd="0" destOrd="0" presId="urn:microsoft.com/office/officeart/2005/8/layout/radial5"/>
    <dgm:cxn modelId="{E095D494-B407-4CD7-A103-A04701FB8AAB}" type="presOf" srcId="{17518957-AB22-484E-BB94-8B03D991353B}" destId="{3AE54989-C26D-4F40-9C18-484EF359D8B4}" srcOrd="0" destOrd="0" presId="urn:microsoft.com/office/officeart/2005/8/layout/radial5"/>
    <dgm:cxn modelId="{40731E9A-6B1B-4CA3-BBAA-57BA472965F3}" type="presOf" srcId="{910CD2DD-C70B-4C64-B84C-FF1CC8D54E30}" destId="{44633A7C-1D99-42BA-8A73-584DAFC9ABC5}" srcOrd="0" destOrd="0" presId="urn:microsoft.com/office/officeart/2005/8/layout/radial5"/>
    <dgm:cxn modelId="{C59C9DE0-DA45-4C55-A568-3A677F867A8B}" type="presOf" srcId="{FDF78727-E8F8-4ED0-AFE5-B3922F8B979C}" destId="{AD6B15C1-8745-4145-B61A-7ADD9F321692}" srcOrd="0" destOrd="0" presId="urn:microsoft.com/office/officeart/2005/8/layout/radial5"/>
    <dgm:cxn modelId="{A3A082F0-6D06-46A7-A418-255A94F3AAAB}" type="presOf" srcId="{CB7DB95C-4247-4BE8-AF8A-92D889AB867C}" destId="{4079F18B-B2C8-4088-82DA-AEC030FE2812}" srcOrd="0" destOrd="0" presId="urn:microsoft.com/office/officeart/2005/8/layout/radial5"/>
    <dgm:cxn modelId="{822BCEB6-A1DA-4734-9808-A8A56972D662}" type="presParOf" srcId="{AD6B15C1-8745-4145-B61A-7ADD9F321692}" destId="{523EE6B7-AEB5-4365-B658-46AD678398C1}" srcOrd="0" destOrd="0" presId="urn:microsoft.com/office/officeart/2005/8/layout/radial5"/>
    <dgm:cxn modelId="{C5464B42-605D-4CCF-ADCB-AEAFB03558E6}" type="presParOf" srcId="{AD6B15C1-8745-4145-B61A-7ADD9F321692}" destId="{3AE54989-C26D-4F40-9C18-484EF359D8B4}" srcOrd="1" destOrd="0" presId="urn:microsoft.com/office/officeart/2005/8/layout/radial5"/>
    <dgm:cxn modelId="{1273754A-AD0E-4CC8-93DF-8F096A5A893E}" type="presParOf" srcId="{3AE54989-C26D-4F40-9C18-484EF359D8B4}" destId="{E112ED13-A565-4FF1-8600-EDB041213B06}" srcOrd="0" destOrd="0" presId="urn:microsoft.com/office/officeart/2005/8/layout/radial5"/>
    <dgm:cxn modelId="{482710D6-4ABA-4AEE-BE23-7129297F029B}" type="presParOf" srcId="{AD6B15C1-8745-4145-B61A-7ADD9F321692}" destId="{777B5B5A-E420-4E10-92F7-4BE46B9C6B7B}" srcOrd="2" destOrd="0" presId="urn:microsoft.com/office/officeart/2005/8/layout/radial5"/>
    <dgm:cxn modelId="{D8E11CC2-E8B3-4425-B9A1-493E72E92DB7}" type="presParOf" srcId="{AD6B15C1-8745-4145-B61A-7ADD9F321692}" destId="{44633A7C-1D99-42BA-8A73-584DAFC9ABC5}" srcOrd="3" destOrd="0" presId="urn:microsoft.com/office/officeart/2005/8/layout/radial5"/>
    <dgm:cxn modelId="{29B6EAAD-CB43-432A-897A-3E31821EDFC3}" type="presParOf" srcId="{44633A7C-1D99-42BA-8A73-584DAFC9ABC5}" destId="{BAB79C0E-6089-4B98-AEE8-F8BCF8EF2372}" srcOrd="0" destOrd="0" presId="urn:microsoft.com/office/officeart/2005/8/layout/radial5"/>
    <dgm:cxn modelId="{63BA6645-3DE2-47FA-8AA1-D5A4FFDA79A5}" type="presParOf" srcId="{AD6B15C1-8745-4145-B61A-7ADD9F321692}" destId="{4079F18B-B2C8-4088-82DA-AEC030FE2812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9C9BFFC-AD01-4E3C-AB84-F6135220E06B}" type="doc">
      <dgm:prSet loTypeId="urn:microsoft.com/office/officeart/2005/8/layout/hList6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kumimoji="1" lang="ja-JP" altLang="en-US"/>
        </a:p>
      </dgm:t>
    </dgm:pt>
    <dgm:pt modelId="{F2DAEBAE-7139-459C-918C-846CB39B4D40}">
      <dgm:prSet/>
      <dgm:spPr/>
      <dgm:t>
        <a:bodyPr/>
        <a:lstStyle/>
        <a:p>
          <a:pPr algn="l" rtl="0"/>
          <a:r>
            <a:rPr kumimoji="1" lang="en-US" b="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1633D34B-CC19-4FDF-A74F-8CF972FF9008}" type="parTrans" cxnId="{CD10B4FB-B916-44D9-B61F-936766628F20}">
      <dgm:prSet/>
      <dgm:spPr/>
      <dgm:t>
        <a:bodyPr/>
        <a:lstStyle/>
        <a:p>
          <a:endParaRPr kumimoji="1" lang="ja-JP" altLang="en-US"/>
        </a:p>
      </dgm:t>
    </dgm:pt>
    <dgm:pt modelId="{4223E11E-4535-42F7-8C30-70353B36801E}" type="sibTrans" cxnId="{CD10B4FB-B916-44D9-B61F-936766628F20}">
      <dgm:prSet/>
      <dgm:spPr/>
      <dgm:t>
        <a:bodyPr/>
        <a:lstStyle/>
        <a:p>
          <a:endParaRPr kumimoji="1" lang="ja-JP" altLang="en-US"/>
        </a:p>
      </dgm:t>
    </dgm:pt>
    <dgm:pt modelId="{2760A3BC-D554-416B-A8C3-5908D2C2CDBD}" type="pres">
      <dgm:prSet presAssocID="{E9C9BFFC-AD01-4E3C-AB84-F6135220E06B}" presName="Name0" presStyleCnt="0">
        <dgm:presLayoutVars>
          <dgm:dir/>
          <dgm:resizeHandles val="exact"/>
        </dgm:presLayoutVars>
      </dgm:prSet>
      <dgm:spPr/>
    </dgm:pt>
    <dgm:pt modelId="{B5A1874D-DEF8-4AB8-B3F5-3A9CDCF5A6FA}" type="pres">
      <dgm:prSet presAssocID="{F2DAEBAE-7139-459C-918C-846CB39B4D40}" presName="node" presStyleLbl="node1" presStyleIdx="0" presStyleCnt="1" custLinFactNeighborX="-9253" custLinFactNeighborY="-21282">
        <dgm:presLayoutVars>
          <dgm:bulletEnabled val="1"/>
        </dgm:presLayoutVars>
      </dgm:prSet>
      <dgm:spPr/>
    </dgm:pt>
  </dgm:ptLst>
  <dgm:cxnLst>
    <dgm:cxn modelId="{F1D32859-1899-4B2D-9060-FFE35B2D7DB0}" type="presOf" srcId="{F2DAEBAE-7139-459C-918C-846CB39B4D40}" destId="{B5A1874D-DEF8-4AB8-B3F5-3A9CDCF5A6FA}" srcOrd="0" destOrd="0" presId="urn:microsoft.com/office/officeart/2005/8/layout/hList6"/>
    <dgm:cxn modelId="{315846A7-DAEA-4AB1-B89E-FA2FC41F6998}" type="presOf" srcId="{E9C9BFFC-AD01-4E3C-AB84-F6135220E06B}" destId="{2760A3BC-D554-416B-A8C3-5908D2C2CDBD}" srcOrd="0" destOrd="0" presId="urn:microsoft.com/office/officeart/2005/8/layout/hList6"/>
    <dgm:cxn modelId="{CD10B4FB-B916-44D9-B61F-936766628F20}" srcId="{E9C9BFFC-AD01-4E3C-AB84-F6135220E06B}" destId="{F2DAEBAE-7139-459C-918C-846CB39B4D40}" srcOrd="0" destOrd="0" parTransId="{1633D34B-CC19-4FDF-A74F-8CF972FF9008}" sibTransId="{4223E11E-4535-42F7-8C30-70353B36801E}"/>
    <dgm:cxn modelId="{F3FC57F5-0826-4F16-BBE2-567839951778}" type="presParOf" srcId="{2760A3BC-D554-416B-A8C3-5908D2C2CDBD}" destId="{B5A1874D-DEF8-4AB8-B3F5-3A9CDCF5A6F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6713FA4-6B1A-49E7-BFE0-453D12742B07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kumimoji="1" lang="ja-JP" altLang="en-US"/>
        </a:p>
      </dgm:t>
    </dgm:pt>
    <dgm:pt modelId="{05E741B0-2CEE-409C-AB5B-3FCEA09416F0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are you feeling about your time on JET ending?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A9548D1-179E-431F-8C36-C2D48257F872}" type="parTrans" cxnId="{4FC2B821-56FF-417E-BA73-4985909B2652}">
      <dgm:prSet/>
      <dgm:spPr/>
      <dgm:t>
        <a:bodyPr/>
        <a:lstStyle/>
        <a:p>
          <a:endParaRPr kumimoji="1" lang="ja-JP" altLang="en-US"/>
        </a:p>
      </dgm:t>
    </dgm:pt>
    <dgm:pt modelId="{AD96FE40-0941-4DDE-9586-B418EDE54495}" type="sibTrans" cxnId="{4FC2B821-56FF-417E-BA73-4985909B2652}">
      <dgm:prSet/>
      <dgm:spPr/>
      <dgm:t>
        <a:bodyPr/>
        <a:lstStyle/>
        <a:p>
          <a:endParaRPr kumimoji="1" lang="ja-JP" altLang="en-US"/>
        </a:p>
      </dgm:t>
    </dgm:pt>
    <dgm:pt modelId="{655502C7-78E7-4E5A-999E-6222BD97593E}">
      <dgm:prSet/>
      <dgm:spPr/>
      <dgm:t>
        <a:bodyPr/>
        <a:lstStyle/>
        <a:p>
          <a:pPr rtl="0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what your next goals are?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F656ABE-DE3E-4333-AD4D-EADF5E917185}" type="parTrans" cxnId="{FB4FE196-5B57-4C0F-9E8A-B8C70BDC2476}">
      <dgm:prSet/>
      <dgm:spPr/>
      <dgm:t>
        <a:bodyPr/>
        <a:lstStyle/>
        <a:p>
          <a:endParaRPr kumimoji="1" lang="ja-JP" altLang="en-US"/>
        </a:p>
      </dgm:t>
    </dgm:pt>
    <dgm:pt modelId="{864075CF-012A-4447-9164-A99E46A81801}" type="sibTrans" cxnId="{FB4FE196-5B57-4C0F-9E8A-B8C70BDC2476}">
      <dgm:prSet/>
      <dgm:spPr/>
      <dgm:t>
        <a:bodyPr/>
        <a:lstStyle/>
        <a:p>
          <a:endParaRPr kumimoji="1" lang="ja-JP" altLang="en-US"/>
        </a:p>
      </dgm:t>
    </dgm:pt>
    <dgm:pt modelId="{180AE4CB-8D88-4834-9BAB-0441351A519D}" type="pres">
      <dgm:prSet presAssocID="{06713FA4-6B1A-49E7-BFE0-453D12742B07}" presName="linear" presStyleCnt="0">
        <dgm:presLayoutVars>
          <dgm:animLvl val="lvl"/>
          <dgm:resizeHandles val="exact"/>
        </dgm:presLayoutVars>
      </dgm:prSet>
      <dgm:spPr/>
    </dgm:pt>
    <dgm:pt modelId="{64FE7CBD-9246-4309-A32E-F1EEE1050165}" type="pres">
      <dgm:prSet presAssocID="{05E741B0-2CEE-409C-AB5B-3FCEA09416F0}" presName="parentText" presStyleLbl="node1" presStyleIdx="0" presStyleCnt="2" custLinFactY="-1608" custLinFactNeighborX="-12840" custLinFactNeighborY="-100000">
        <dgm:presLayoutVars>
          <dgm:chMax val="0"/>
          <dgm:bulletEnabled val="1"/>
        </dgm:presLayoutVars>
      </dgm:prSet>
      <dgm:spPr/>
    </dgm:pt>
    <dgm:pt modelId="{BA34C339-E0F2-486E-B395-7609CC027951}" type="pres">
      <dgm:prSet presAssocID="{AD96FE40-0941-4DDE-9586-B418EDE54495}" presName="spacer" presStyleCnt="0"/>
      <dgm:spPr/>
    </dgm:pt>
    <dgm:pt modelId="{7319EA93-FAAC-4993-9682-75FAF93777BF}" type="pres">
      <dgm:prSet presAssocID="{655502C7-78E7-4E5A-999E-6222BD9759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FC2B821-56FF-417E-BA73-4985909B2652}" srcId="{06713FA4-6B1A-49E7-BFE0-453D12742B07}" destId="{05E741B0-2CEE-409C-AB5B-3FCEA09416F0}" srcOrd="0" destOrd="0" parTransId="{EA9548D1-179E-431F-8C36-C2D48257F872}" sibTransId="{AD96FE40-0941-4DDE-9586-B418EDE54495}"/>
    <dgm:cxn modelId="{E42D7E67-8B40-4E7D-AC6F-286D274E793E}" type="presOf" srcId="{655502C7-78E7-4E5A-999E-6222BD97593E}" destId="{7319EA93-FAAC-4993-9682-75FAF93777BF}" srcOrd="0" destOrd="0" presId="urn:microsoft.com/office/officeart/2005/8/layout/vList2"/>
    <dgm:cxn modelId="{3F1E7850-AE5E-468B-8B6D-CC5A30B98023}" type="presOf" srcId="{06713FA4-6B1A-49E7-BFE0-453D12742B07}" destId="{180AE4CB-8D88-4834-9BAB-0441351A519D}" srcOrd="0" destOrd="0" presId="urn:microsoft.com/office/officeart/2005/8/layout/vList2"/>
    <dgm:cxn modelId="{FB4FE196-5B57-4C0F-9E8A-B8C70BDC2476}" srcId="{06713FA4-6B1A-49E7-BFE0-453D12742B07}" destId="{655502C7-78E7-4E5A-999E-6222BD97593E}" srcOrd="1" destOrd="0" parTransId="{AF656ABE-DE3E-4333-AD4D-EADF5E917185}" sibTransId="{864075CF-012A-4447-9164-A99E46A81801}"/>
    <dgm:cxn modelId="{8D5D06B4-7D80-46A8-8C5E-B32C0DB6E251}" type="presOf" srcId="{05E741B0-2CEE-409C-AB5B-3FCEA09416F0}" destId="{64FE7CBD-9246-4309-A32E-F1EEE1050165}" srcOrd="0" destOrd="0" presId="urn:microsoft.com/office/officeart/2005/8/layout/vList2"/>
    <dgm:cxn modelId="{AB0FD1CC-8D8A-4D36-A9C9-6337CE8F7AEB}" type="presParOf" srcId="{180AE4CB-8D88-4834-9BAB-0441351A519D}" destId="{64FE7CBD-9246-4309-A32E-F1EEE1050165}" srcOrd="0" destOrd="0" presId="urn:microsoft.com/office/officeart/2005/8/layout/vList2"/>
    <dgm:cxn modelId="{D47691C5-6DAC-4401-8D06-3A4EC118F854}" type="presParOf" srcId="{180AE4CB-8D88-4834-9BAB-0441351A519D}" destId="{BA34C339-E0F2-486E-B395-7609CC027951}" srcOrd="1" destOrd="0" presId="urn:microsoft.com/office/officeart/2005/8/layout/vList2"/>
    <dgm:cxn modelId="{D8A39334-48F3-40A6-AF91-E9A94E6BA1BC}" type="presParOf" srcId="{180AE4CB-8D88-4834-9BAB-0441351A519D}" destId="{7319EA93-FAAC-4993-9682-75FAF93777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398439F-BA71-4D25-912A-6A9D7AC83E5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kumimoji="1" lang="ja-JP" altLang="en-US"/>
        </a:p>
      </dgm:t>
    </dgm:pt>
    <dgm:pt modelId="{EC477194-9898-4AFC-B125-9F9FED8540C6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 Alumni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E995853-2241-48C9-9B2E-65F9E13E40DD}" type="parTrans" cxnId="{85F60C47-0F17-465F-9A7F-462A4386B23B}">
      <dgm:prSet/>
      <dgm:spPr/>
      <dgm:t>
        <a:bodyPr/>
        <a:lstStyle/>
        <a:p>
          <a:endParaRPr kumimoji="1" lang="ja-JP" altLang="en-US"/>
        </a:p>
      </dgm:t>
    </dgm:pt>
    <dgm:pt modelId="{4F3A824E-7ED7-40FC-ADB4-5851A0CD4B9E}" type="sibTrans" cxnId="{85F60C47-0F17-465F-9A7F-462A4386B23B}">
      <dgm:prSet/>
      <dgm:spPr/>
      <dgm:t>
        <a:bodyPr/>
        <a:lstStyle/>
        <a:p>
          <a:endParaRPr kumimoji="1" lang="ja-JP" altLang="en-US"/>
        </a:p>
      </dgm:t>
    </dgm:pt>
    <dgm:pt modelId="{0724D417-5CF7-4D17-A51C-37DA9C293274}" type="pres">
      <dgm:prSet presAssocID="{4398439F-BA71-4D25-912A-6A9D7AC83E5F}" presName="linear" presStyleCnt="0">
        <dgm:presLayoutVars>
          <dgm:animLvl val="lvl"/>
          <dgm:resizeHandles val="exact"/>
        </dgm:presLayoutVars>
      </dgm:prSet>
      <dgm:spPr/>
    </dgm:pt>
    <dgm:pt modelId="{D5BFCB54-D304-4FFE-9DCE-8BEC37FAFEB5}" type="pres">
      <dgm:prSet presAssocID="{EC477194-9898-4AFC-B125-9F9FED8540C6}" presName="parentText" presStyleLbl="node1" presStyleIdx="0" presStyleCnt="1" custLinFactNeighborX="-341" custLinFactNeighborY="-3928">
        <dgm:presLayoutVars>
          <dgm:chMax val="0"/>
          <dgm:bulletEnabled val="1"/>
        </dgm:presLayoutVars>
      </dgm:prSet>
      <dgm:spPr/>
    </dgm:pt>
  </dgm:ptLst>
  <dgm:cxnLst>
    <dgm:cxn modelId="{99086C0C-6C59-4237-861C-0E813D3BFFAF}" type="presOf" srcId="{EC477194-9898-4AFC-B125-9F9FED8540C6}" destId="{D5BFCB54-D304-4FFE-9DCE-8BEC37FAFEB5}" srcOrd="0" destOrd="0" presId="urn:microsoft.com/office/officeart/2005/8/layout/vList2"/>
    <dgm:cxn modelId="{85F60C47-0F17-465F-9A7F-462A4386B23B}" srcId="{4398439F-BA71-4D25-912A-6A9D7AC83E5F}" destId="{EC477194-9898-4AFC-B125-9F9FED8540C6}" srcOrd="0" destOrd="0" parTransId="{2E995853-2241-48C9-9B2E-65F9E13E40DD}" sibTransId="{4F3A824E-7ED7-40FC-ADB4-5851A0CD4B9E}"/>
    <dgm:cxn modelId="{7AF9EE8D-0036-4248-B32E-AE274ED09295}" type="presOf" srcId="{4398439F-BA71-4D25-912A-6A9D7AC83E5F}" destId="{0724D417-5CF7-4D17-A51C-37DA9C293274}" srcOrd="0" destOrd="0" presId="urn:microsoft.com/office/officeart/2005/8/layout/vList2"/>
    <dgm:cxn modelId="{8938A196-4970-41D9-8D8B-93E64A67756D}" type="presParOf" srcId="{0724D417-5CF7-4D17-A51C-37DA9C293274}" destId="{D5BFCB54-D304-4FFE-9DCE-8BEC37FAFE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852CE75-5AE2-43F6-981F-AED20A0D62F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kumimoji="1" lang="ja-JP" altLang="en-US"/>
        </a:p>
      </dgm:t>
    </dgm:pt>
    <dgm:pt modelId="{72C56AFC-D70F-43A0-9CFF-D8B457F4EF12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JETAA International is a group with expansive chapters that work to support JETs all over the world.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5DF09BE-F858-44D5-AC70-3AD07F45CAE5}" type="parTrans" cxnId="{7DD154A7-46F2-407D-A723-02ACE0CE76CA}">
      <dgm:prSet/>
      <dgm:spPr/>
      <dgm:t>
        <a:bodyPr/>
        <a:lstStyle/>
        <a:p>
          <a:endParaRPr kumimoji="1" lang="ja-JP" altLang="en-US"/>
        </a:p>
      </dgm:t>
    </dgm:pt>
    <dgm:pt modelId="{1F1A2673-637B-46F8-8DC2-CEEC01A1F96B}" type="sibTrans" cxnId="{7DD154A7-46F2-407D-A723-02ACE0CE76CA}">
      <dgm:prSet/>
      <dgm:spPr/>
      <dgm:t>
        <a:bodyPr/>
        <a:lstStyle/>
        <a:p>
          <a:endParaRPr kumimoji="1" lang="ja-JP" altLang="en-US"/>
        </a:p>
      </dgm:t>
    </dgm:pt>
    <dgm:pt modelId="{694206EB-2786-4C66-A037-E5B332178965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AJET (Association for the Japan Exchange and Teaching Program)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99CC548-43E7-45E3-9C7C-A5FE6604080A}" type="parTrans" cxnId="{2BCFA441-D08D-4B8B-8B69-4C2AFCA37817}">
      <dgm:prSet/>
      <dgm:spPr/>
      <dgm:t>
        <a:bodyPr/>
        <a:lstStyle/>
        <a:p>
          <a:endParaRPr kumimoji="1" lang="ja-JP" altLang="en-US"/>
        </a:p>
      </dgm:t>
    </dgm:pt>
    <dgm:pt modelId="{B8884305-66BD-47BA-BD27-297A5749C593}" type="sibTrans" cxnId="{2BCFA441-D08D-4B8B-8B69-4C2AFCA37817}">
      <dgm:prSet/>
      <dgm:spPr/>
      <dgm:t>
        <a:bodyPr/>
        <a:lstStyle/>
        <a:p>
          <a:endParaRPr kumimoji="1" lang="ja-JP" altLang="en-US"/>
        </a:p>
      </dgm:t>
    </dgm:pt>
    <dgm:pt modelId="{4F5C98FB-9431-4957-A88B-A47D53D0313B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https://jetprogramme.org/en/former/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9C9BA47C-13AC-43AE-BD36-D45C1102D4EF}" type="parTrans" cxnId="{5176262D-F756-4BF0-B8FD-57A47CFAF416}">
      <dgm:prSet/>
      <dgm:spPr/>
      <dgm:t>
        <a:bodyPr/>
        <a:lstStyle/>
        <a:p>
          <a:endParaRPr kumimoji="1" lang="ja-JP" altLang="en-US"/>
        </a:p>
      </dgm:t>
    </dgm:pt>
    <dgm:pt modelId="{D12AB208-0855-43F5-8CA1-53FBF5CF5843}" type="sibTrans" cxnId="{5176262D-F756-4BF0-B8FD-57A47CFAF416}">
      <dgm:prSet/>
      <dgm:spPr/>
      <dgm:t>
        <a:bodyPr/>
        <a:lstStyle/>
        <a:p>
          <a:endParaRPr kumimoji="1" lang="ja-JP" altLang="en-US"/>
        </a:p>
      </dgm:t>
    </dgm:pt>
    <dgm:pt modelId="{30274016-D87A-467A-94C7-1E3AA27B3737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 has information on its official website for JET Alumni including a currently running newsletter, information on internships, and more.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847B3EF2-848F-4630-9E54-6CF6C62A9FCB}" type="parTrans" cxnId="{3CAAC99E-55E2-49B8-A4F3-AFBA9CD19932}">
      <dgm:prSet/>
      <dgm:spPr/>
      <dgm:t>
        <a:bodyPr/>
        <a:lstStyle/>
        <a:p>
          <a:endParaRPr kumimoji="1" lang="ja-JP" altLang="en-US"/>
        </a:p>
      </dgm:t>
    </dgm:pt>
    <dgm:pt modelId="{55EB6D5B-C864-4D27-B571-B77A15EAF1E9}" type="sibTrans" cxnId="{3CAAC99E-55E2-49B8-A4F3-AFBA9CD19932}">
      <dgm:prSet/>
      <dgm:spPr/>
      <dgm:t>
        <a:bodyPr/>
        <a:lstStyle/>
        <a:p>
          <a:endParaRPr kumimoji="1" lang="ja-JP" altLang="en-US"/>
        </a:p>
      </dgm:t>
    </dgm:pt>
    <dgm:pt modelId="{30CEF309-91BC-4828-9AC8-3DDF4B5F3493}" type="pres">
      <dgm:prSet presAssocID="{A852CE75-5AE2-43F6-981F-AED20A0D62FA}" presName="linear" presStyleCnt="0">
        <dgm:presLayoutVars>
          <dgm:animLvl val="lvl"/>
          <dgm:resizeHandles val="exact"/>
        </dgm:presLayoutVars>
      </dgm:prSet>
      <dgm:spPr/>
    </dgm:pt>
    <dgm:pt modelId="{3B4F30A6-B8BC-466C-8328-44EE17DE70B0}" type="pres">
      <dgm:prSet presAssocID="{72C56AFC-D70F-43A0-9CFF-D8B457F4EF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A07EC9-6ABF-4976-9536-19EA675274DF}" type="pres">
      <dgm:prSet presAssocID="{1F1A2673-637B-46F8-8DC2-CEEC01A1F96B}" presName="spacer" presStyleCnt="0"/>
      <dgm:spPr/>
    </dgm:pt>
    <dgm:pt modelId="{8990E24F-4278-4BEC-AC61-04037D1C2B12}" type="pres">
      <dgm:prSet presAssocID="{694206EB-2786-4C66-A037-E5B3321789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D05672-4648-46E9-81D4-FB4CB0EFFEA7}" type="pres">
      <dgm:prSet presAssocID="{B8884305-66BD-47BA-BD27-297A5749C593}" presName="spacer" presStyleCnt="0"/>
      <dgm:spPr/>
    </dgm:pt>
    <dgm:pt modelId="{4D16FF0D-B916-460A-BAFA-BD4156B75EE2}" type="pres">
      <dgm:prSet presAssocID="{4F5C98FB-9431-4957-A88B-A47D53D0313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252758-81FB-4576-B3A1-03AEC1336D5D}" type="pres">
      <dgm:prSet presAssocID="{D12AB208-0855-43F5-8CA1-53FBF5CF5843}" presName="spacer" presStyleCnt="0"/>
      <dgm:spPr/>
    </dgm:pt>
    <dgm:pt modelId="{37A2B365-68F6-4598-A06D-C6F7C6DB63DA}" type="pres">
      <dgm:prSet presAssocID="{30274016-D87A-467A-94C7-1E3AA27B37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76262D-F756-4BF0-B8FD-57A47CFAF416}" srcId="{A852CE75-5AE2-43F6-981F-AED20A0D62FA}" destId="{4F5C98FB-9431-4957-A88B-A47D53D0313B}" srcOrd="2" destOrd="0" parTransId="{9C9BA47C-13AC-43AE-BD36-D45C1102D4EF}" sibTransId="{D12AB208-0855-43F5-8CA1-53FBF5CF5843}"/>
    <dgm:cxn modelId="{32623834-6195-4BC7-B7FE-26009F67DE0A}" type="presOf" srcId="{694206EB-2786-4C66-A037-E5B332178965}" destId="{8990E24F-4278-4BEC-AC61-04037D1C2B12}" srcOrd="0" destOrd="0" presId="urn:microsoft.com/office/officeart/2005/8/layout/vList2"/>
    <dgm:cxn modelId="{564FAE3A-A62D-4B4C-8A6B-1F2584F11BF9}" type="presOf" srcId="{A852CE75-5AE2-43F6-981F-AED20A0D62FA}" destId="{30CEF309-91BC-4828-9AC8-3DDF4B5F3493}" srcOrd="0" destOrd="0" presId="urn:microsoft.com/office/officeart/2005/8/layout/vList2"/>
    <dgm:cxn modelId="{2BCFA441-D08D-4B8B-8B69-4C2AFCA37817}" srcId="{A852CE75-5AE2-43F6-981F-AED20A0D62FA}" destId="{694206EB-2786-4C66-A037-E5B332178965}" srcOrd="1" destOrd="0" parTransId="{A99CC548-43E7-45E3-9C7C-A5FE6604080A}" sibTransId="{B8884305-66BD-47BA-BD27-297A5749C593}"/>
    <dgm:cxn modelId="{A4148463-D231-4796-9290-8E2E842A2916}" type="presOf" srcId="{72C56AFC-D70F-43A0-9CFF-D8B457F4EF12}" destId="{3B4F30A6-B8BC-466C-8328-44EE17DE70B0}" srcOrd="0" destOrd="0" presId="urn:microsoft.com/office/officeart/2005/8/layout/vList2"/>
    <dgm:cxn modelId="{3CAAC99E-55E2-49B8-A4F3-AFBA9CD19932}" srcId="{A852CE75-5AE2-43F6-981F-AED20A0D62FA}" destId="{30274016-D87A-467A-94C7-1E3AA27B3737}" srcOrd="3" destOrd="0" parTransId="{847B3EF2-848F-4630-9E54-6CF6C62A9FCB}" sibTransId="{55EB6D5B-C864-4D27-B571-B77A15EAF1E9}"/>
    <dgm:cxn modelId="{7DD154A7-46F2-407D-A723-02ACE0CE76CA}" srcId="{A852CE75-5AE2-43F6-981F-AED20A0D62FA}" destId="{72C56AFC-D70F-43A0-9CFF-D8B457F4EF12}" srcOrd="0" destOrd="0" parTransId="{75DF09BE-F858-44D5-AC70-3AD07F45CAE5}" sibTransId="{1F1A2673-637B-46F8-8DC2-CEEC01A1F96B}"/>
    <dgm:cxn modelId="{FE4261B5-3715-4602-B042-355A5A359DA1}" type="presOf" srcId="{4F5C98FB-9431-4957-A88B-A47D53D0313B}" destId="{4D16FF0D-B916-460A-BAFA-BD4156B75EE2}" srcOrd="0" destOrd="0" presId="urn:microsoft.com/office/officeart/2005/8/layout/vList2"/>
    <dgm:cxn modelId="{1A2C5CE1-B6F0-4BF4-A835-857306085D9B}" type="presOf" srcId="{30274016-D87A-467A-94C7-1E3AA27B3737}" destId="{37A2B365-68F6-4598-A06D-C6F7C6DB63DA}" srcOrd="0" destOrd="0" presId="urn:microsoft.com/office/officeart/2005/8/layout/vList2"/>
    <dgm:cxn modelId="{DF93EF19-5FE0-4237-A33A-6EC549207E1C}" type="presParOf" srcId="{30CEF309-91BC-4828-9AC8-3DDF4B5F3493}" destId="{3B4F30A6-B8BC-466C-8328-44EE17DE70B0}" srcOrd="0" destOrd="0" presId="urn:microsoft.com/office/officeart/2005/8/layout/vList2"/>
    <dgm:cxn modelId="{B2FB639E-95A6-46AB-B3A4-4D231A7E92DB}" type="presParOf" srcId="{30CEF309-91BC-4828-9AC8-3DDF4B5F3493}" destId="{A6A07EC9-6ABF-4976-9536-19EA675274DF}" srcOrd="1" destOrd="0" presId="urn:microsoft.com/office/officeart/2005/8/layout/vList2"/>
    <dgm:cxn modelId="{D6002F92-25A1-49AE-A364-F19090FF7497}" type="presParOf" srcId="{30CEF309-91BC-4828-9AC8-3DDF4B5F3493}" destId="{8990E24F-4278-4BEC-AC61-04037D1C2B12}" srcOrd="2" destOrd="0" presId="urn:microsoft.com/office/officeart/2005/8/layout/vList2"/>
    <dgm:cxn modelId="{94767DDB-299F-4CDD-AE4D-A47D64331E01}" type="presParOf" srcId="{30CEF309-91BC-4828-9AC8-3DDF4B5F3493}" destId="{2BD05672-4648-46E9-81D4-FB4CB0EFFEA7}" srcOrd="3" destOrd="0" presId="urn:microsoft.com/office/officeart/2005/8/layout/vList2"/>
    <dgm:cxn modelId="{E57B7DFC-F2A9-40BC-84DE-EBB44769EEAF}" type="presParOf" srcId="{30CEF309-91BC-4828-9AC8-3DDF4B5F3493}" destId="{4D16FF0D-B916-460A-BAFA-BD4156B75EE2}" srcOrd="4" destOrd="0" presId="urn:microsoft.com/office/officeart/2005/8/layout/vList2"/>
    <dgm:cxn modelId="{D15BF35F-7F55-4349-A960-904F85D4361E}" type="presParOf" srcId="{30CEF309-91BC-4828-9AC8-3DDF4B5F3493}" destId="{10252758-81FB-4576-B3A1-03AEC1336D5D}" srcOrd="5" destOrd="0" presId="urn:microsoft.com/office/officeart/2005/8/layout/vList2"/>
    <dgm:cxn modelId="{5B4A0459-84A0-4D68-A3B8-D00B154512E6}" type="presParOf" srcId="{30CEF309-91BC-4828-9AC8-3DDF4B5F3493}" destId="{37A2B365-68F6-4598-A06D-C6F7C6DB63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45DAF12-901E-40ED-9244-87ECA023F65D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kumimoji="1" lang="ja-JP" altLang="en-US"/>
        </a:p>
      </dgm:t>
    </dgm:pt>
    <dgm:pt modelId="{08A8BD54-DAEE-4F21-B80B-0E646732671E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 Hunt Information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95DD5B5-FC1E-457A-9BB5-44BD71FCBC30}" type="parTrans" cxnId="{A4B84E16-3C66-416D-AFC5-61D679A983B6}">
      <dgm:prSet/>
      <dgm:spPr/>
      <dgm:t>
        <a:bodyPr/>
        <a:lstStyle/>
        <a:p>
          <a:endParaRPr kumimoji="1" lang="ja-JP" altLang="en-US"/>
        </a:p>
      </dgm:t>
    </dgm:pt>
    <dgm:pt modelId="{30FC211E-2DE8-4F40-BE1B-E5153977048E}" type="sibTrans" cxnId="{A4B84E16-3C66-416D-AFC5-61D679A983B6}">
      <dgm:prSet/>
      <dgm:spPr/>
      <dgm:t>
        <a:bodyPr/>
        <a:lstStyle/>
        <a:p>
          <a:endParaRPr kumimoji="1" lang="ja-JP" altLang="en-US"/>
        </a:p>
      </dgm:t>
    </dgm:pt>
    <dgm:pt modelId="{E7D95A56-3384-4D66-889F-2C72CBDB62ED}" type="pres">
      <dgm:prSet presAssocID="{745DAF12-901E-40ED-9244-87ECA023F65D}" presName="linear" presStyleCnt="0">
        <dgm:presLayoutVars>
          <dgm:animLvl val="lvl"/>
          <dgm:resizeHandles val="exact"/>
        </dgm:presLayoutVars>
      </dgm:prSet>
      <dgm:spPr/>
    </dgm:pt>
    <dgm:pt modelId="{E4266774-BB19-4767-9766-E97BBD0C544D}" type="pres">
      <dgm:prSet presAssocID="{08A8BD54-DAEE-4F21-B80B-0E646732671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B84E16-3C66-416D-AFC5-61D679A983B6}" srcId="{745DAF12-901E-40ED-9244-87ECA023F65D}" destId="{08A8BD54-DAEE-4F21-B80B-0E646732671E}" srcOrd="0" destOrd="0" parTransId="{695DD5B5-FC1E-457A-9BB5-44BD71FCBC30}" sibTransId="{30FC211E-2DE8-4F40-BE1B-E5153977048E}"/>
    <dgm:cxn modelId="{36D9B841-F784-470F-BDB4-6BE0A92368D3}" type="presOf" srcId="{08A8BD54-DAEE-4F21-B80B-0E646732671E}" destId="{E4266774-BB19-4767-9766-E97BBD0C544D}" srcOrd="0" destOrd="0" presId="urn:microsoft.com/office/officeart/2005/8/layout/vList2"/>
    <dgm:cxn modelId="{8CF0EF96-D920-4975-9A48-25CC8BB401D0}" type="presOf" srcId="{745DAF12-901E-40ED-9244-87ECA023F65D}" destId="{E7D95A56-3384-4D66-889F-2C72CBDB62ED}" srcOrd="0" destOrd="0" presId="urn:microsoft.com/office/officeart/2005/8/layout/vList2"/>
    <dgm:cxn modelId="{2E481E7A-93B1-49F8-B7C8-F65FAC242278}" type="presParOf" srcId="{E7D95A56-3384-4D66-889F-2C72CBDB62ED}" destId="{E4266774-BB19-4767-9766-E97BBD0C54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6571977-ED81-4B4A-9ADE-2776879B9E72}" type="doc">
      <dgm:prSet loTypeId="urn:microsoft.com/office/officeart/2005/8/layout/lProcess3" loCatId="process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kumimoji="1" lang="ja-JP" altLang="en-US"/>
        </a:p>
      </dgm:t>
    </dgm:pt>
    <dgm:pt modelId="{35ADFB92-E27E-4E7E-B549-10E50830363A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same official JET website has a FAQ that answers questions about letters of reference, writing Japanese resumes, career fairs, etc.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2A30285-8099-4FC2-ADBF-75048A09F33D}" type="parTrans" cxnId="{0381D1F7-9783-444B-BFA9-82A189858218}">
      <dgm:prSet/>
      <dgm:spPr/>
      <dgm:t>
        <a:bodyPr/>
        <a:lstStyle/>
        <a:p>
          <a:endParaRPr kumimoji="1" lang="ja-JP" altLang="en-US"/>
        </a:p>
      </dgm:t>
    </dgm:pt>
    <dgm:pt modelId="{6B9F85B5-60DC-47F0-9AD9-BD0977E57EF6}" type="sibTrans" cxnId="{0381D1F7-9783-444B-BFA9-82A189858218}">
      <dgm:prSet/>
      <dgm:spPr/>
      <dgm:t>
        <a:bodyPr/>
        <a:lstStyle/>
        <a:p>
          <a:endParaRPr kumimoji="1" lang="ja-JP" altLang="en-US"/>
        </a:p>
      </dgm:t>
    </dgm:pt>
    <dgm:pt modelId="{E2D5E262-C6B6-46A5-B19D-1F64715105C7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many online directories for foreigners seeking jobs in Japan – please see the handout for a list of sites.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058C2DA-9706-4677-94AC-FDD8A471F715}" type="parTrans" cxnId="{11AB5592-657C-448C-8F26-D1305AE21132}">
      <dgm:prSet/>
      <dgm:spPr/>
      <dgm:t>
        <a:bodyPr/>
        <a:lstStyle/>
        <a:p>
          <a:endParaRPr kumimoji="1" lang="ja-JP" altLang="en-US"/>
        </a:p>
      </dgm:t>
    </dgm:pt>
    <dgm:pt modelId="{2ECED001-384C-4B9A-8F03-A921169945E2}" type="sibTrans" cxnId="{11AB5592-657C-448C-8F26-D1305AE21132}">
      <dgm:prSet/>
      <dgm:spPr/>
      <dgm:t>
        <a:bodyPr/>
        <a:lstStyle/>
        <a:p>
          <a:endParaRPr kumimoji="1" lang="ja-JP" altLang="en-US"/>
        </a:p>
      </dgm:t>
    </dgm:pt>
    <dgm:pt modelId="{60B71B3A-2095-42FD-B8E1-E996F8A02F32}" type="pres">
      <dgm:prSet presAssocID="{56571977-ED81-4B4A-9ADE-2776879B9E7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F89380-5DB2-437B-9F1E-FF207F96105E}" type="pres">
      <dgm:prSet presAssocID="{35ADFB92-E27E-4E7E-B549-10E50830363A}" presName="horFlow" presStyleCnt="0"/>
      <dgm:spPr/>
    </dgm:pt>
    <dgm:pt modelId="{0A2BA127-278A-4841-B55D-B38BDDE57576}" type="pres">
      <dgm:prSet presAssocID="{35ADFB92-E27E-4E7E-B549-10E50830363A}" presName="bigChev" presStyleLbl="node1" presStyleIdx="0" presStyleCnt="2"/>
      <dgm:spPr/>
    </dgm:pt>
    <dgm:pt modelId="{7A0156CD-C8D2-42E3-9668-C3A475BFB985}" type="pres">
      <dgm:prSet presAssocID="{35ADFB92-E27E-4E7E-B549-10E50830363A}" presName="vSp" presStyleCnt="0"/>
      <dgm:spPr/>
    </dgm:pt>
    <dgm:pt modelId="{9798B04F-D990-4EF1-AD02-357716E0E04D}" type="pres">
      <dgm:prSet presAssocID="{E2D5E262-C6B6-46A5-B19D-1F64715105C7}" presName="horFlow" presStyleCnt="0"/>
      <dgm:spPr/>
    </dgm:pt>
    <dgm:pt modelId="{8229726E-203F-4ACE-8FAD-EF25704374B5}" type="pres">
      <dgm:prSet presAssocID="{E2D5E262-C6B6-46A5-B19D-1F64715105C7}" presName="bigChev" presStyleLbl="node1" presStyleIdx="1" presStyleCnt="2"/>
      <dgm:spPr/>
    </dgm:pt>
  </dgm:ptLst>
  <dgm:cxnLst>
    <dgm:cxn modelId="{6B3FD98F-A323-468F-B817-D8BAAB91C7DE}" type="presOf" srcId="{35ADFB92-E27E-4E7E-B549-10E50830363A}" destId="{0A2BA127-278A-4841-B55D-B38BDDE57576}" srcOrd="0" destOrd="0" presId="urn:microsoft.com/office/officeart/2005/8/layout/lProcess3"/>
    <dgm:cxn modelId="{11AB5592-657C-448C-8F26-D1305AE21132}" srcId="{56571977-ED81-4B4A-9ADE-2776879B9E72}" destId="{E2D5E262-C6B6-46A5-B19D-1F64715105C7}" srcOrd="1" destOrd="0" parTransId="{6058C2DA-9706-4677-94AC-FDD8A471F715}" sibTransId="{2ECED001-384C-4B9A-8F03-A921169945E2}"/>
    <dgm:cxn modelId="{6669C9C3-274C-4505-8A19-0520D67B8144}" type="presOf" srcId="{56571977-ED81-4B4A-9ADE-2776879B9E72}" destId="{60B71B3A-2095-42FD-B8E1-E996F8A02F32}" srcOrd="0" destOrd="0" presId="urn:microsoft.com/office/officeart/2005/8/layout/lProcess3"/>
    <dgm:cxn modelId="{558AD9F1-2A89-4D6B-8E37-77E11845EE6F}" type="presOf" srcId="{E2D5E262-C6B6-46A5-B19D-1F64715105C7}" destId="{8229726E-203F-4ACE-8FAD-EF25704374B5}" srcOrd="0" destOrd="0" presId="urn:microsoft.com/office/officeart/2005/8/layout/lProcess3"/>
    <dgm:cxn modelId="{0381D1F7-9783-444B-BFA9-82A189858218}" srcId="{56571977-ED81-4B4A-9ADE-2776879B9E72}" destId="{35ADFB92-E27E-4E7E-B549-10E50830363A}" srcOrd="0" destOrd="0" parTransId="{22A30285-8099-4FC2-ADBF-75048A09F33D}" sibTransId="{6B9F85B5-60DC-47F0-9AD9-BD0977E57EF6}"/>
    <dgm:cxn modelId="{20417D74-B4EE-4C98-A55C-4F3F819F579C}" type="presParOf" srcId="{60B71B3A-2095-42FD-B8E1-E996F8A02F32}" destId="{9FF89380-5DB2-437B-9F1E-FF207F96105E}" srcOrd="0" destOrd="0" presId="urn:microsoft.com/office/officeart/2005/8/layout/lProcess3"/>
    <dgm:cxn modelId="{53BE24E1-E6CD-4B54-B98B-6975D0AD5FCE}" type="presParOf" srcId="{9FF89380-5DB2-437B-9F1E-FF207F96105E}" destId="{0A2BA127-278A-4841-B55D-B38BDDE57576}" srcOrd="0" destOrd="0" presId="urn:microsoft.com/office/officeart/2005/8/layout/lProcess3"/>
    <dgm:cxn modelId="{1CC0C646-B9F8-4B53-8527-E76D35FECD8A}" type="presParOf" srcId="{60B71B3A-2095-42FD-B8E1-E996F8A02F32}" destId="{7A0156CD-C8D2-42E3-9668-C3A475BFB985}" srcOrd="1" destOrd="0" presId="urn:microsoft.com/office/officeart/2005/8/layout/lProcess3"/>
    <dgm:cxn modelId="{57C2FEDE-5141-480A-8050-4E7BD69F92AB}" type="presParOf" srcId="{60B71B3A-2095-42FD-B8E1-E996F8A02F32}" destId="{9798B04F-D990-4EF1-AD02-357716E0E04D}" srcOrd="2" destOrd="0" presId="urn:microsoft.com/office/officeart/2005/8/layout/lProcess3"/>
    <dgm:cxn modelId="{4C46652E-36CF-433A-B1C5-88758D4B7A0C}" type="presParOf" srcId="{9798B04F-D990-4EF1-AD02-357716E0E04D}" destId="{8229726E-203F-4ACE-8FAD-EF25704374B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CDBA4F6-945B-4675-B11F-221812A5809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kumimoji="1" lang="ja-JP" altLang="en-US"/>
        </a:p>
      </dgm:t>
    </dgm:pt>
    <dgm:pt modelId="{66C1CE97-D524-48B8-A5BC-B482CF09BAA7}">
      <dgm:prSet/>
      <dgm:spPr/>
      <dgm:t>
        <a:bodyPr/>
        <a:lstStyle/>
        <a:p>
          <a:pPr rtl="0"/>
          <a:r>
            <a:rPr kumimoji="1" lang="en-US" b="1" baseline="0" dirty="0"/>
            <a:t>Mental Health during Transition</a:t>
          </a:r>
          <a:endParaRPr lang="ja-JP" dirty="0"/>
        </a:p>
      </dgm:t>
    </dgm:pt>
    <dgm:pt modelId="{FDFA2A9E-1489-4B58-A178-798A5B9556A7}" type="parTrans" cxnId="{B7454CCF-1978-4325-86B7-1FCB327F1D8D}">
      <dgm:prSet/>
      <dgm:spPr/>
      <dgm:t>
        <a:bodyPr/>
        <a:lstStyle/>
        <a:p>
          <a:endParaRPr kumimoji="1" lang="ja-JP" altLang="en-US"/>
        </a:p>
      </dgm:t>
    </dgm:pt>
    <dgm:pt modelId="{F35C299F-8670-48DA-95F6-B629BD346F13}" type="sibTrans" cxnId="{B7454CCF-1978-4325-86B7-1FCB327F1D8D}">
      <dgm:prSet/>
      <dgm:spPr/>
      <dgm:t>
        <a:bodyPr/>
        <a:lstStyle/>
        <a:p>
          <a:endParaRPr kumimoji="1" lang="ja-JP" altLang="en-US"/>
        </a:p>
      </dgm:t>
    </dgm:pt>
    <dgm:pt modelId="{214A0C51-FA3E-445A-BAAE-92BBEC700FDA}" type="pres">
      <dgm:prSet presAssocID="{DCDBA4F6-945B-4675-B11F-221812A58090}" presName="linear" presStyleCnt="0">
        <dgm:presLayoutVars>
          <dgm:animLvl val="lvl"/>
          <dgm:resizeHandles val="exact"/>
        </dgm:presLayoutVars>
      </dgm:prSet>
      <dgm:spPr/>
    </dgm:pt>
    <dgm:pt modelId="{70466F30-30BF-475C-8CA0-EAAEC996B2D7}" type="pres">
      <dgm:prSet presAssocID="{66C1CE97-D524-48B8-A5BC-B482CF09BAA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A676925-9FF0-45A3-9BB3-0BA5E5A71449}" type="presOf" srcId="{66C1CE97-D524-48B8-A5BC-B482CF09BAA7}" destId="{70466F30-30BF-475C-8CA0-EAAEC996B2D7}" srcOrd="0" destOrd="0" presId="urn:microsoft.com/office/officeart/2005/8/layout/vList2"/>
    <dgm:cxn modelId="{B7454CCF-1978-4325-86B7-1FCB327F1D8D}" srcId="{DCDBA4F6-945B-4675-B11F-221812A58090}" destId="{66C1CE97-D524-48B8-A5BC-B482CF09BAA7}" srcOrd="0" destOrd="0" parTransId="{FDFA2A9E-1489-4B58-A178-798A5B9556A7}" sibTransId="{F35C299F-8670-48DA-95F6-B629BD346F13}"/>
    <dgm:cxn modelId="{BFE696D8-70D7-493F-83A3-CFE53095F7A8}" type="presOf" srcId="{DCDBA4F6-945B-4675-B11F-221812A58090}" destId="{214A0C51-FA3E-445A-BAAE-92BBEC700FDA}" srcOrd="0" destOrd="0" presId="urn:microsoft.com/office/officeart/2005/8/layout/vList2"/>
    <dgm:cxn modelId="{51E8162B-A02E-48C8-8064-7469CDDBDB7A}" type="presParOf" srcId="{214A0C51-FA3E-445A-BAAE-92BBEC700FDA}" destId="{70466F30-30BF-475C-8CA0-EAAEC996B2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E52156-9E69-4F84-B6CE-EE64D45FE87F}" type="doc">
      <dgm:prSet loTypeId="urn:microsoft.com/office/officeart/2005/8/layout/cycle6" loCatId="relationship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kumimoji="1" lang="ja-JP" altLang="en-US"/>
        </a:p>
      </dgm:t>
    </dgm:pt>
    <dgm:pt modelId="{C4F7A8AF-4983-4517-9F7C-854E5CD24F98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Just as it was when you first came onto JET, expect a state of emotional flux with a plethora of highs and lows.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487608BD-6617-43F0-9CBC-24014D610015}" type="parTrans" cxnId="{A93F0BB3-B43A-416B-A69C-680FDBB282AB}">
      <dgm:prSet/>
      <dgm:spPr/>
      <dgm:t>
        <a:bodyPr/>
        <a:lstStyle/>
        <a:p>
          <a:endParaRPr kumimoji="1" lang="ja-JP" altLang="en-US"/>
        </a:p>
      </dgm:t>
    </dgm:pt>
    <dgm:pt modelId="{595D676B-12BE-4059-8606-799B5B30B9A2}" type="sibTrans" cxnId="{A93F0BB3-B43A-416B-A69C-680FDBB282AB}">
      <dgm:prSet/>
      <dgm:spPr/>
      <dgm:t>
        <a:bodyPr/>
        <a:lstStyle/>
        <a:p>
          <a:endParaRPr kumimoji="1" lang="ja-JP" altLang="en-US"/>
        </a:p>
      </dgm:t>
    </dgm:pt>
    <dgm:pt modelId="{65E2505D-FA89-4C24-81D9-A3AE08DCD6B4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 sure that no matter how frenzied the pace might be that you are taking time to center yourself.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75373D6D-6CF9-4841-BEE6-7C3DADEF7A0E}" type="parTrans" cxnId="{0B510FBC-7152-4614-A1E9-ED4F719E71CE}">
      <dgm:prSet/>
      <dgm:spPr/>
      <dgm:t>
        <a:bodyPr/>
        <a:lstStyle/>
        <a:p>
          <a:endParaRPr kumimoji="1" lang="ja-JP" altLang="en-US"/>
        </a:p>
      </dgm:t>
    </dgm:pt>
    <dgm:pt modelId="{2E0479F6-20A5-450E-BBC9-BD3B6CFCA5DF}" type="sibTrans" cxnId="{0B510FBC-7152-4614-A1E9-ED4F719E71CE}">
      <dgm:prSet/>
      <dgm:spPr/>
      <dgm:t>
        <a:bodyPr/>
        <a:lstStyle/>
        <a:p>
          <a:endParaRPr kumimoji="1" lang="ja-JP" altLang="en-US"/>
        </a:p>
      </dgm:t>
    </dgm:pt>
    <dgm:pt modelId="{8F061C24-A182-4D88-AE1B-0378E1BC44F3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aware of possible stigmas such as people mistaking your time here as a few years of leisure or studying abroad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D0762AD-EBD3-47BB-9E3B-2A77F485E454}" type="parTrans" cxnId="{EDBCF34A-BCC0-4CC0-9391-43FD5734BC6A}">
      <dgm:prSet/>
      <dgm:spPr/>
      <dgm:t>
        <a:bodyPr/>
        <a:lstStyle/>
        <a:p>
          <a:endParaRPr kumimoji="1" lang="ja-JP" altLang="en-US"/>
        </a:p>
      </dgm:t>
    </dgm:pt>
    <dgm:pt modelId="{9FF0D2B8-47BD-4079-AE7F-69D9A01331F0}" type="sibTrans" cxnId="{EDBCF34A-BCC0-4CC0-9391-43FD5734BC6A}">
      <dgm:prSet/>
      <dgm:spPr/>
      <dgm:t>
        <a:bodyPr/>
        <a:lstStyle/>
        <a:p>
          <a:endParaRPr kumimoji="1" lang="ja-JP" altLang="en-US"/>
        </a:p>
      </dgm:t>
    </dgm:pt>
    <dgm:pt modelId="{204F4421-D0AF-4D73-B31E-189F32547097}" type="pres">
      <dgm:prSet presAssocID="{9FE52156-9E69-4F84-B6CE-EE64D45FE87F}" presName="cycle" presStyleCnt="0">
        <dgm:presLayoutVars>
          <dgm:dir/>
          <dgm:resizeHandles val="exact"/>
        </dgm:presLayoutVars>
      </dgm:prSet>
      <dgm:spPr/>
    </dgm:pt>
    <dgm:pt modelId="{4333A682-D8C0-4804-A4BE-76FD714D5314}" type="pres">
      <dgm:prSet presAssocID="{C4F7A8AF-4983-4517-9F7C-854E5CD24F98}" presName="node" presStyleLbl="node1" presStyleIdx="0" presStyleCnt="3">
        <dgm:presLayoutVars>
          <dgm:bulletEnabled val="1"/>
        </dgm:presLayoutVars>
      </dgm:prSet>
      <dgm:spPr/>
    </dgm:pt>
    <dgm:pt modelId="{231100F8-23C7-4918-9DFA-F5F372183D42}" type="pres">
      <dgm:prSet presAssocID="{C4F7A8AF-4983-4517-9F7C-854E5CD24F98}" presName="spNode" presStyleCnt="0"/>
      <dgm:spPr/>
    </dgm:pt>
    <dgm:pt modelId="{3ED98B26-4CBA-4A12-846B-957461D32EFC}" type="pres">
      <dgm:prSet presAssocID="{595D676B-12BE-4059-8606-799B5B30B9A2}" presName="sibTrans" presStyleLbl="sibTrans1D1" presStyleIdx="0" presStyleCnt="3"/>
      <dgm:spPr/>
    </dgm:pt>
    <dgm:pt modelId="{13CE0F3B-6995-409D-B0FC-764A2B6E480C}" type="pres">
      <dgm:prSet presAssocID="{65E2505D-FA89-4C24-81D9-A3AE08DCD6B4}" presName="node" presStyleLbl="node1" presStyleIdx="1" presStyleCnt="3">
        <dgm:presLayoutVars>
          <dgm:bulletEnabled val="1"/>
        </dgm:presLayoutVars>
      </dgm:prSet>
      <dgm:spPr/>
    </dgm:pt>
    <dgm:pt modelId="{1F4B1C9B-0734-41FE-A1F2-F1DDD2A92A16}" type="pres">
      <dgm:prSet presAssocID="{65E2505D-FA89-4C24-81D9-A3AE08DCD6B4}" presName="spNode" presStyleCnt="0"/>
      <dgm:spPr/>
    </dgm:pt>
    <dgm:pt modelId="{B53B8D5E-54CC-42D7-AF9F-7EE6D9F4911E}" type="pres">
      <dgm:prSet presAssocID="{2E0479F6-20A5-450E-BBC9-BD3B6CFCA5DF}" presName="sibTrans" presStyleLbl="sibTrans1D1" presStyleIdx="1" presStyleCnt="3"/>
      <dgm:spPr/>
    </dgm:pt>
    <dgm:pt modelId="{13FEAD10-4E62-4639-8E01-EFCF5365149B}" type="pres">
      <dgm:prSet presAssocID="{8F061C24-A182-4D88-AE1B-0378E1BC44F3}" presName="node" presStyleLbl="node1" presStyleIdx="2" presStyleCnt="3">
        <dgm:presLayoutVars>
          <dgm:bulletEnabled val="1"/>
        </dgm:presLayoutVars>
      </dgm:prSet>
      <dgm:spPr/>
    </dgm:pt>
    <dgm:pt modelId="{2EA82532-0F44-4D39-A963-985034976EFD}" type="pres">
      <dgm:prSet presAssocID="{8F061C24-A182-4D88-AE1B-0378E1BC44F3}" presName="spNode" presStyleCnt="0"/>
      <dgm:spPr/>
    </dgm:pt>
    <dgm:pt modelId="{AD657408-2434-446D-B332-BFE611960529}" type="pres">
      <dgm:prSet presAssocID="{9FF0D2B8-47BD-4079-AE7F-69D9A01331F0}" presName="sibTrans" presStyleLbl="sibTrans1D1" presStyleIdx="2" presStyleCnt="3"/>
      <dgm:spPr/>
    </dgm:pt>
  </dgm:ptLst>
  <dgm:cxnLst>
    <dgm:cxn modelId="{F2FD091E-7443-46C9-AA48-6A8A0C11FE4E}" type="presOf" srcId="{C4F7A8AF-4983-4517-9F7C-854E5CD24F98}" destId="{4333A682-D8C0-4804-A4BE-76FD714D5314}" srcOrd="0" destOrd="0" presId="urn:microsoft.com/office/officeart/2005/8/layout/cycle6"/>
    <dgm:cxn modelId="{6CB38C3D-7491-4212-9896-677C532E007C}" type="presOf" srcId="{595D676B-12BE-4059-8606-799B5B30B9A2}" destId="{3ED98B26-4CBA-4A12-846B-957461D32EFC}" srcOrd="0" destOrd="0" presId="urn:microsoft.com/office/officeart/2005/8/layout/cycle6"/>
    <dgm:cxn modelId="{9542AF62-77B0-402B-A6BF-8667C309CF52}" type="presOf" srcId="{8F061C24-A182-4D88-AE1B-0378E1BC44F3}" destId="{13FEAD10-4E62-4639-8E01-EFCF5365149B}" srcOrd="0" destOrd="0" presId="urn:microsoft.com/office/officeart/2005/8/layout/cycle6"/>
    <dgm:cxn modelId="{EDBCF34A-BCC0-4CC0-9391-43FD5734BC6A}" srcId="{9FE52156-9E69-4F84-B6CE-EE64D45FE87F}" destId="{8F061C24-A182-4D88-AE1B-0378E1BC44F3}" srcOrd="2" destOrd="0" parTransId="{BD0762AD-EBD3-47BB-9E3B-2A77F485E454}" sibTransId="{9FF0D2B8-47BD-4079-AE7F-69D9A01331F0}"/>
    <dgm:cxn modelId="{F3AD207C-DFCA-4049-8357-2D4BC927C5B5}" type="presOf" srcId="{9FF0D2B8-47BD-4079-AE7F-69D9A01331F0}" destId="{AD657408-2434-446D-B332-BFE611960529}" srcOrd="0" destOrd="0" presId="urn:microsoft.com/office/officeart/2005/8/layout/cycle6"/>
    <dgm:cxn modelId="{7005D198-E27F-4950-8A5A-CEBA2E613820}" type="presOf" srcId="{9FE52156-9E69-4F84-B6CE-EE64D45FE87F}" destId="{204F4421-D0AF-4D73-B31E-189F32547097}" srcOrd="0" destOrd="0" presId="urn:microsoft.com/office/officeart/2005/8/layout/cycle6"/>
    <dgm:cxn modelId="{A93F0BB3-B43A-416B-A69C-680FDBB282AB}" srcId="{9FE52156-9E69-4F84-B6CE-EE64D45FE87F}" destId="{C4F7A8AF-4983-4517-9F7C-854E5CD24F98}" srcOrd="0" destOrd="0" parTransId="{487608BD-6617-43F0-9CBC-24014D610015}" sibTransId="{595D676B-12BE-4059-8606-799B5B30B9A2}"/>
    <dgm:cxn modelId="{0B510FBC-7152-4614-A1E9-ED4F719E71CE}" srcId="{9FE52156-9E69-4F84-B6CE-EE64D45FE87F}" destId="{65E2505D-FA89-4C24-81D9-A3AE08DCD6B4}" srcOrd="1" destOrd="0" parTransId="{75373D6D-6CF9-4841-BEE6-7C3DADEF7A0E}" sibTransId="{2E0479F6-20A5-450E-BBC9-BD3B6CFCA5DF}"/>
    <dgm:cxn modelId="{B59D42DD-F5C4-40EF-A4F1-A54BBEA20988}" type="presOf" srcId="{65E2505D-FA89-4C24-81D9-A3AE08DCD6B4}" destId="{13CE0F3B-6995-409D-B0FC-764A2B6E480C}" srcOrd="0" destOrd="0" presId="urn:microsoft.com/office/officeart/2005/8/layout/cycle6"/>
    <dgm:cxn modelId="{A4D6B0EE-F4ED-4358-974E-66DD265733DC}" type="presOf" srcId="{2E0479F6-20A5-450E-BBC9-BD3B6CFCA5DF}" destId="{B53B8D5E-54CC-42D7-AF9F-7EE6D9F4911E}" srcOrd="0" destOrd="0" presId="urn:microsoft.com/office/officeart/2005/8/layout/cycle6"/>
    <dgm:cxn modelId="{C3F7B8CE-B4C1-4D5B-A013-6B6BAB6D2E84}" type="presParOf" srcId="{204F4421-D0AF-4D73-B31E-189F32547097}" destId="{4333A682-D8C0-4804-A4BE-76FD714D5314}" srcOrd="0" destOrd="0" presId="urn:microsoft.com/office/officeart/2005/8/layout/cycle6"/>
    <dgm:cxn modelId="{74A3230B-FE5E-4036-97DC-3932934DFF61}" type="presParOf" srcId="{204F4421-D0AF-4D73-B31E-189F32547097}" destId="{231100F8-23C7-4918-9DFA-F5F372183D42}" srcOrd="1" destOrd="0" presId="urn:microsoft.com/office/officeart/2005/8/layout/cycle6"/>
    <dgm:cxn modelId="{F5313EB6-4251-4D01-833B-AB808F303217}" type="presParOf" srcId="{204F4421-D0AF-4D73-B31E-189F32547097}" destId="{3ED98B26-4CBA-4A12-846B-957461D32EFC}" srcOrd="2" destOrd="0" presId="urn:microsoft.com/office/officeart/2005/8/layout/cycle6"/>
    <dgm:cxn modelId="{E61BFB57-D95C-4836-A955-50524186D9A5}" type="presParOf" srcId="{204F4421-D0AF-4D73-B31E-189F32547097}" destId="{13CE0F3B-6995-409D-B0FC-764A2B6E480C}" srcOrd="3" destOrd="0" presId="urn:microsoft.com/office/officeart/2005/8/layout/cycle6"/>
    <dgm:cxn modelId="{34F00644-15CB-477A-909E-0B1A569A7202}" type="presParOf" srcId="{204F4421-D0AF-4D73-B31E-189F32547097}" destId="{1F4B1C9B-0734-41FE-A1F2-F1DDD2A92A16}" srcOrd="4" destOrd="0" presId="urn:microsoft.com/office/officeart/2005/8/layout/cycle6"/>
    <dgm:cxn modelId="{7C8E9385-A996-43EA-A901-CC2CAA7C662F}" type="presParOf" srcId="{204F4421-D0AF-4D73-B31E-189F32547097}" destId="{B53B8D5E-54CC-42D7-AF9F-7EE6D9F4911E}" srcOrd="5" destOrd="0" presId="urn:microsoft.com/office/officeart/2005/8/layout/cycle6"/>
    <dgm:cxn modelId="{8B57C734-518A-4F03-AB43-00D045C7A1D5}" type="presParOf" srcId="{204F4421-D0AF-4D73-B31E-189F32547097}" destId="{13FEAD10-4E62-4639-8E01-EFCF5365149B}" srcOrd="6" destOrd="0" presId="urn:microsoft.com/office/officeart/2005/8/layout/cycle6"/>
    <dgm:cxn modelId="{D142223F-5A1C-4F91-8879-6CDB4A9FA59D}" type="presParOf" srcId="{204F4421-D0AF-4D73-B31E-189F32547097}" destId="{2EA82532-0F44-4D39-A963-985034976EFD}" srcOrd="7" destOrd="0" presId="urn:microsoft.com/office/officeart/2005/8/layout/cycle6"/>
    <dgm:cxn modelId="{E94F9F1B-3AD6-45E6-9BF2-ADA75A63E9DE}" type="presParOf" srcId="{204F4421-D0AF-4D73-B31E-189F32547097}" destId="{AD657408-2434-446D-B332-BFE61196052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152949-8A1B-44FB-876C-9BD2D7838502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kumimoji="1" lang="ja-JP" altLang="en-US"/>
        </a:p>
      </dgm:t>
    </dgm:pt>
    <dgm:pt modelId="{5B947969-226E-4EE6-9436-C92ABAFF4DFA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 your landlord as soon as you decide on your moving date, as the date may affect final rent calculation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4268F25-34BE-4B77-829D-F1AB29B8DFE4}" type="parTrans" cxnId="{5B403BF1-539E-4406-B170-2E159FBA5726}">
      <dgm:prSet/>
      <dgm:spPr/>
      <dgm:t>
        <a:bodyPr/>
        <a:lstStyle/>
        <a:p>
          <a:endParaRPr kumimoji="1" lang="ja-JP" altLang="en-US"/>
        </a:p>
      </dgm:t>
    </dgm:pt>
    <dgm:pt modelId="{BD54B28E-1DA5-4D1B-881C-DEEEFED1A61F}" type="sibTrans" cxnId="{5B403BF1-539E-4406-B170-2E159FBA5726}">
      <dgm:prSet/>
      <dgm:spPr/>
      <dgm:t>
        <a:bodyPr/>
        <a:lstStyle/>
        <a:p>
          <a:endParaRPr kumimoji="1" lang="ja-JP" altLang="en-US"/>
        </a:p>
      </dgm:t>
    </dgm:pt>
    <dgm:pt modelId="{26D6C3BB-8508-41CE-BF52-C417CFBFA233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Prefectural BOE: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Submit moving-out notice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the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prefecture through your schools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Also tell your apartment representative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about your moving-out and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consult how and when to return your apartment keys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031302E-0E95-475B-AB30-6480DEDCF80C}" type="parTrans" cxnId="{FE092D00-CBEB-4534-BB3A-2B6F133839D3}">
      <dgm:prSet/>
      <dgm:spPr/>
      <dgm:t>
        <a:bodyPr/>
        <a:lstStyle/>
        <a:p>
          <a:endParaRPr kumimoji="1" lang="ja-JP" altLang="en-US"/>
        </a:p>
      </dgm:t>
    </dgm:pt>
    <dgm:pt modelId="{29ECAEEA-3491-4E1E-B085-20679DFC2550}" type="sibTrans" cxnId="{FE092D00-CBEB-4534-BB3A-2B6F133839D3}">
      <dgm:prSet/>
      <dgm:spPr/>
      <dgm:t>
        <a:bodyPr/>
        <a:lstStyle/>
        <a:p>
          <a:endParaRPr kumimoji="1" lang="ja-JP" altLang="en-US"/>
        </a:p>
      </dgm:t>
    </dgm:pt>
    <dgm:pt modelId="{9DEF6FCE-96B8-41E8-93E1-C6D5CF4CF898}" type="pres">
      <dgm:prSet presAssocID="{7D152949-8A1B-44FB-876C-9BD2D7838502}" presName="linear" presStyleCnt="0">
        <dgm:presLayoutVars>
          <dgm:animLvl val="lvl"/>
          <dgm:resizeHandles val="exact"/>
        </dgm:presLayoutVars>
      </dgm:prSet>
      <dgm:spPr/>
    </dgm:pt>
    <dgm:pt modelId="{6F9C099E-FCF0-4A07-9A9C-06553C764AC2}" type="pres">
      <dgm:prSet presAssocID="{5B947969-226E-4EE6-9436-C92ABAFF4D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C72289-3324-49A4-A25A-E7A7CBF0E983}" type="pres">
      <dgm:prSet presAssocID="{BD54B28E-1DA5-4D1B-881C-DEEEFED1A61F}" presName="spacer" presStyleCnt="0"/>
      <dgm:spPr/>
    </dgm:pt>
    <dgm:pt modelId="{88A99664-3529-483C-B977-8E4590C21B74}" type="pres">
      <dgm:prSet presAssocID="{26D6C3BB-8508-41CE-BF52-C417CFBFA23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E092D00-CBEB-4534-BB3A-2B6F133839D3}" srcId="{7D152949-8A1B-44FB-876C-9BD2D7838502}" destId="{26D6C3BB-8508-41CE-BF52-C417CFBFA233}" srcOrd="1" destOrd="0" parTransId="{2031302E-0E95-475B-AB30-6480DEDCF80C}" sibTransId="{29ECAEEA-3491-4E1E-B085-20679DFC2550}"/>
    <dgm:cxn modelId="{F7A83D8D-4B3F-4FA1-8B76-069CB9ABD065}" type="presOf" srcId="{5B947969-226E-4EE6-9436-C92ABAFF4DFA}" destId="{6F9C099E-FCF0-4A07-9A9C-06553C764AC2}" srcOrd="0" destOrd="0" presId="urn:microsoft.com/office/officeart/2005/8/layout/vList2"/>
    <dgm:cxn modelId="{52A1C7EE-88EC-466A-ADA8-5DB6F5CFA169}" type="presOf" srcId="{26D6C3BB-8508-41CE-BF52-C417CFBFA233}" destId="{88A99664-3529-483C-B977-8E4590C21B74}" srcOrd="0" destOrd="0" presId="urn:microsoft.com/office/officeart/2005/8/layout/vList2"/>
    <dgm:cxn modelId="{5B403BF1-539E-4406-B170-2E159FBA5726}" srcId="{7D152949-8A1B-44FB-876C-9BD2D7838502}" destId="{5B947969-226E-4EE6-9436-C92ABAFF4DFA}" srcOrd="0" destOrd="0" parTransId="{24268F25-34BE-4B77-829D-F1AB29B8DFE4}" sibTransId="{BD54B28E-1DA5-4D1B-881C-DEEEFED1A61F}"/>
    <dgm:cxn modelId="{82BD2CFB-CD93-4233-8030-FFC778E4650D}" type="presOf" srcId="{7D152949-8A1B-44FB-876C-9BD2D7838502}" destId="{9DEF6FCE-96B8-41E8-93E1-C6D5CF4CF898}" srcOrd="0" destOrd="0" presId="urn:microsoft.com/office/officeart/2005/8/layout/vList2"/>
    <dgm:cxn modelId="{C49285C7-9AC2-4D42-BB9E-A2B7657D2444}" type="presParOf" srcId="{9DEF6FCE-96B8-41E8-93E1-C6D5CF4CF898}" destId="{6F9C099E-FCF0-4A07-9A9C-06553C764AC2}" srcOrd="0" destOrd="0" presId="urn:microsoft.com/office/officeart/2005/8/layout/vList2"/>
    <dgm:cxn modelId="{5AB02D1F-C22C-4BEB-AD47-F4E4F1C2FC13}" type="presParOf" srcId="{9DEF6FCE-96B8-41E8-93E1-C6D5CF4CF898}" destId="{B3C72289-3324-49A4-A25A-E7A7CBF0E983}" srcOrd="1" destOrd="0" presId="urn:microsoft.com/office/officeart/2005/8/layout/vList2"/>
    <dgm:cxn modelId="{1EC853C2-70B5-452C-AB0C-F17F03C844BE}" type="presParOf" srcId="{9DEF6FCE-96B8-41E8-93E1-C6D5CF4CF898}" destId="{88A99664-3529-483C-B977-8E4590C21B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7E80C46-D6E1-498D-AE78-EBD8861FC8AB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kumimoji="1" lang="ja-JP" altLang="en-US"/>
        </a:p>
      </dgm:t>
    </dgm:pt>
    <dgm:pt modelId="{38D0C472-B03B-4608-95BA-D94BCBAA0DC3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Having a Game Plan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F5E90186-0297-46F6-A409-076D06D50A78}" type="parTrans" cxnId="{229BDA95-D783-43E1-BE86-1243FAAAB807}">
      <dgm:prSet/>
      <dgm:spPr/>
      <dgm:t>
        <a:bodyPr/>
        <a:lstStyle/>
        <a:p>
          <a:endParaRPr kumimoji="1" lang="ja-JP" altLang="en-US"/>
        </a:p>
      </dgm:t>
    </dgm:pt>
    <dgm:pt modelId="{A8171F02-5F3D-4C28-AA8A-79D0F4341660}" type="sibTrans" cxnId="{229BDA95-D783-43E1-BE86-1243FAAAB807}">
      <dgm:prSet/>
      <dgm:spPr/>
      <dgm:t>
        <a:bodyPr/>
        <a:lstStyle/>
        <a:p>
          <a:endParaRPr kumimoji="1" lang="ja-JP" altLang="en-US"/>
        </a:p>
      </dgm:t>
    </dgm:pt>
    <dgm:pt modelId="{8B67D432-C5AF-43AC-B26C-6E054753273F}" type="pres">
      <dgm:prSet presAssocID="{E7E80C46-D6E1-498D-AE78-EBD8861FC8AB}" presName="linear" presStyleCnt="0">
        <dgm:presLayoutVars>
          <dgm:animLvl val="lvl"/>
          <dgm:resizeHandles val="exact"/>
        </dgm:presLayoutVars>
      </dgm:prSet>
      <dgm:spPr/>
    </dgm:pt>
    <dgm:pt modelId="{5FAB2CE2-2C0C-4C42-A6D9-1E6290567515}" type="pres">
      <dgm:prSet presAssocID="{38D0C472-B03B-4608-95BA-D94BCBAA0D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524B20-3206-4E9E-8D51-EE62D33C2395}" type="presOf" srcId="{E7E80C46-D6E1-498D-AE78-EBD8861FC8AB}" destId="{8B67D432-C5AF-43AC-B26C-6E054753273F}" srcOrd="0" destOrd="0" presId="urn:microsoft.com/office/officeart/2005/8/layout/vList2"/>
    <dgm:cxn modelId="{229BDA95-D783-43E1-BE86-1243FAAAB807}" srcId="{E7E80C46-D6E1-498D-AE78-EBD8861FC8AB}" destId="{38D0C472-B03B-4608-95BA-D94BCBAA0DC3}" srcOrd="0" destOrd="0" parTransId="{F5E90186-0297-46F6-A409-076D06D50A78}" sibTransId="{A8171F02-5F3D-4C28-AA8A-79D0F4341660}"/>
    <dgm:cxn modelId="{4CDFABCC-EBE6-4779-821A-62A7E7569773}" type="presOf" srcId="{38D0C472-B03B-4608-95BA-D94BCBAA0DC3}" destId="{5FAB2CE2-2C0C-4C42-A6D9-1E6290567515}" srcOrd="0" destOrd="0" presId="urn:microsoft.com/office/officeart/2005/8/layout/vList2"/>
    <dgm:cxn modelId="{05A879D2-FF1B-4E7D-A9F2-FA8A671A7D58}" type="presParOf" srcId="{8B67D432-C5AF-43AC-B26C-6E054753273F}" destId="{5FAB2CE2-2C0C-4C42-A6D9-1E62905675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8E150FC-DA67-49CE-97A9-D1FF1F0BE06C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C683CF11-C82B-41CB-887E-089E7A3BD309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Though of course there are many situations involving returning home without a game plan, it’s ideal to have at least some sort of new path or objective lined up.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45CD7E2-B25D-48A7-A155-AB85B7461714}" type="parTrans" cxnId="{B0378AD3-47E3-4C9D-A7C3-985900B78C32}">
      <dgm:prSet/>
      <dgm:spPr/>
      <dgm:t>
        <a:bodyPr/>
        <a:lstStyle/>
        <a:p>
          <a:endParaRPr kumimoji="1" lang="ja-JP" altLang="en-US"/>
        </a:p>
      </dgm:t>
    </dgm:pt>
    <dgm:pt modelId="{76A81415-B7A8-4809-A5A7-3CA68F0C424D}" type="sibTrans" cxnId="{B0378AD3-47E3-4C9D-A7C3-985900B78C32}">
      <dgm:prSet/>
      <dgm:spPr/>
      <dgm:t>
        <a:bodyPr/>
        <a:lstStyle/>
        <a:p>
          <a:endParaRPr kumimoji="1" lang="ja-JP" altLang="en-US"/>
        </a:p>
      </dgm:t>
    </dgm:pt>
    <dgm:pt modelId="{995A4B9B-D697-41B3-840D-166B9CB6F951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 can be easy to suddenly feel marooned in your own home country – or as if you’ve actually made a mistake returning home.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38A9A6AF-50AD-4533-BE36-47FC6435570D}" type="parTrans" cxnId="{F7C6189B-2D5E-43BD-8B8B-E4DFDBCE14BB}">
      <dgm:prSet/>
      <dgm:spPr/>
      <dgm:t>
        <a:bodyPr/>
        <a:lstStyle/>
        <a:p>
          <a:endParaRPr kumimoji="1" lang="ja-JP" altLang="en-US"/>
        </a:p>
      </dgm:t>
    </dgm:pt>
    <dgm:pt modelId="{EA5DBAA8-1E67-4863-8B27-FBC6A50421A6}" type="sibTrans" cxnId="{F7C6189B-2D5E-43BD-8B8B-E4DFDBCE14BB}">
      <dgm:prSet/>
      <dgm:spPr/>
      <dgm:t>
        <a:bodyPr/>
        <a:lstStyle/>
        <a:p>
          <a:endParaRPr kumimoji="1" lang="ja-JP" altLang="en-US"/>
        </a:p>
      </dgm:t>
    </dgm:pt>
    <dgm:pt modelId="{13635A44-C36E-4A67-90F5-407967E005E0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Savings and pension money can also run out in no time if you’re not careful.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DA6B54C-FE30-460C-AEC6-52C3428E450D}" type="parTrans" cxnId="{DACA0534-1CAE-480F-B8B4-EDDE0A87F792}">
      <dgm:prSet/>
      <dgm:spPr/>
      <dgm:t>
        <a:bodyPr/>
        <a:lstStyle/>
        <a:p>
          <a:endParaRPr kumimoji="1" lang="ja-JP" altLang="en-US"/>
        </a:p>
      </dgm:t>
    </dgm:pt>
    <dgm:pt modelId="{41FD09EF-2F25-4FCE-93D2-1F76FB9EC266}" type="sibTrans" cxnId="{DACA0534-1CAE-480F-B8B4-EDDE0A87F792}">
      <dgm:prSet/>
      <dgm:spPr/>
      <dgm:t>
        <a:bodyPr/>
        <a:lstStyle/>
        <a:p>
          <a:endParaRPr kumimoji="1" lang="ja-JP" altLang="en-US"/>
        </a:p>
      </dgm:t>
    </dgm:pt>
    <dgm:pt modelId="{3DB6AE0C-41BE-4356-AE87-D5A59EB3068E}" type="pres">
      <dgm:prSet presAssocID="{88E150FC-DA67-49CE-97A9-D1FF1F0BE06C}" presName="Name0" presStyleCnt="0">
        <dgm:presLayoutVars>
          <dgm:dir/>
          <dgm:resizeHandles val="exact"/>
        </dgm:presLayoutVars>
      </dgm:prSet>
      <dgm:spPr/>
    </dgm:pt>
    <dgm:pt modelId="{D01AA234-66BD-42B7-9453-2FC7EA734780}" type="pres">
      <dgm:prSet presAssocID="{C683CF11-C82B-41CB-887E-089E7A3BD309}" presName="node" presStyleLbl="node1" presStyleIdx="0" presStyleCnt="3">
        <dgm:presLayoutVars>
          <dgm:bulletEnabled val="1"/>
        </dgm:presLayoutVars>
      </dgm:prSet>
      <dgm:spPr/>
    </dgm:pt>
    <dgm:pt modelId="{16EE9518-0570-4F4C-9FEB-5E69966953BF}" type="pres">
      <dgm:prSet presAssocID="{76A81415-B7A8-4809-A5A7-3CA68F0C424D}" presName="sibTrans" presStyleCnt="0"/>
      <dgm:spPr/>
    </dgm:pt>
    <dgm:pt modelId="{BF707B0E-0A92-49F6-8746-4381B15C0F1B}" type="pres">
      <dgm:prSet presAssocID="{995A4B9B-D697-41B3-840D-166B9CB6F951}" presName="node" presStyleLbl="node1" presStyleIdx="1" presStyleCnt="3">
        <dgm:presLayoutVars>
          <dgm:bulletEnabled val="1"/>
        </dgm:presLayoutVars>
      </dgm:prSet>
      <dgm:spPr/>
    </dgm:pt>
    <dgm:pt modelId="{0656B280-13E9-47E9-8AFD-73BD15A63F0B}" type="pres">
      <dgm:prSet presAssocID="{EA5DBAA8-1E67-4863-8B27-FBC6A50421A6}" presName="sibTrans" presStyleCnt="0"/>
      <dgm:spPr/>
    </dgm:pt>
    <dgm:pt modelId="{4434D88F-430A-4F90-BC5C-1F61C861F346}" type="pres">
      <dgm:prSet presAssocID="{13635A44-C36E-4A67-90F5-407967E005E0}" presName="node" presStyleLbl="node1" presStyleIdx="2" presStyleCnt="3">
        <dgm:presLayoutVars>
          <dgm:bulletEnabled val="1"/>
        </dgm:presLayoutVars>
      </dgm:prSet>
      <dgm:spPr/>
    </dgm:pt>
  </dgm:ptLst>
  <dgm:cxnLst>
    <dgm:cxn modelId="{4AEE8518-EBFB-4372-86D5-7173DFFE8A8B}" type="presOf" srcId="{995A4B9B-D697-41B3-840D-166B9CB6F951}" destId="{BF707B0E-0A92-49F6-8746-4381B15C0F1B}" srcOrd="0" destOrd="0" presId="urn:microsoft.com/office/officeart/2005/8/layout/hList6"/>
    <dgm:cxn modelId="{444E9D31-9156-401A-8C43-B14E2F917387}" type="presOf" srcId="{88E150FC-DA67-49CE-97A9-D1FF1F0BE06C}" destId="{3DB6AE0C-41BE-4356-AE87-D5A59EB3068E}" srcOrd="0" destOrd="0" presId="urn:microsoft.com/office/officeart/2005/8/layout/hList6"/>
    <dgm:cxn modelId="{DACA0534-1CAE-480F-B8B4-EDDE0A87F792}" srcId="{88E150FC-DA67-49CE-97A9-D1FF1F0BE06C}" destId="{13635A44-C36E-4A67-90F5-407967E005E0}" srcOrd="2" destOrd="0" parTransId="{ADA6B54C-FE30-460C-AEC6-52C3428E450D}" sibTransId="{41FD09EF-2F25-4FCE-93D2-1F76FB9EC266}"/>
    <dgm:cxn modelId="{98A75C40-3DE2-4FFF-950A-E53D8321EDC9}" type="presOf" srcId="{13635A44-C36E-4A67-90F5-407967E005E0}" destId="{4434D88F-430A-4F90-BC5C-1F61C861F346}" srcOrd="0" destOrd="0" presId="urn:microsoft.com/office/officeart/2005/8/layout/hList6"/>
    <dgm:cxn modelId="{F1F1268E-BD7C-475A-9A6A-CAB58BEE896D}" type="presOf" srcId="{C683CF11-C82B-41CB-887E-089E7A3BD309}" destId="{D01AA234-66BD-42B7-9453-2FC7EA734780}" srcOrd="0" destOrd="0" presId="urn:microsoft.com/office/officeart/2005/8/layout/hList6"/>
    <dgm:cxn modelId="{F7C6189B-2D5E-43BD-8B8B-E4DFDBCE14BB}" srcId="{88E150FC-DA67-49CE-97A9-D1FF1F0BE06C}" destId="{995A4B9B-D697-41B3-840D-166B9CB6F951}" srcOrd="1" destOrd="0" parTransId="{38A9A6AF-50AD-4533-BE36-47FC6435570D}" sibTransId="{EA5DBAA8-1E67-4863-8B27-FBC6A50421A6}"/>
    <dgm:cxn modelId="{B0378AD3-47E3-4C9D-A7C3-985900B78C32}" srcId="{88E150FC-DA67-49CE-97A9-D1FF1F0BE06C}" destId="{C683CF11-C82B-41CB-887E-089E7A3BD309}" srcOrd="0" destOrd="0" parTransId="{545CD7E2-B25D-48A7-A155-AB85B7461714}" sibTransId="{76A81415-B7A8-4809-A5A7-3CA68F0C424D}"/>
    <dgm:cxn modelId="{6318A7DF-F8A7-4AD4-9EC8-BC7FBEB59779}" type="presParOf" srcId="{3DB6AE0C-41BE-4356-AE87-D5A59EB3068E}" destId="{D01AA234-66BD-42B7-9453-2FC7EA734780}" srcOrd="0" destOrd="0" presId="urn:microsoft.com/office/officeart/2005/8/layout/hList6"/>
    <dgm:cxn modelId="{A8D0EF29-7E18-4FD5-8CB7-918A7390CEE2}" type="presParOf" srcId="{3DB6AE0C-41BE-4356-AE87-D5A59EB3068E}" destId="{16EE9518-0570-4F4C-9FEB-5E69966953BF}" srcOrd="1" destOrd="0" presId="urn:microsoft.com/office/officeart/2005/8/layout/hList6"/>
    <dgm:cxn modelId="{1C6B71FD-B1E0-4629-8764-C0A68376CE97}" type="presParOf" srcId="{3DB6AE0C-41BE-4356-AE87-D5A59EB3068E}" destId="{BF707B0E-0A92-49F6-8746-4381B15C0F1B}" srcOrd="2" destOrd="0" presId="urn:microsoft.com/office/officeart/2005/8/layout/hList6"/>
    <dgm:cxn modelId="{844B894A-651A-4771-8EB3-0ACF98EAAA2F}" type="presParOf" srcId="{3DB6AE0C-41BE-4356-AE87-D5A59EB3068E}" destId="{0656B280-13E9-47E9-8AFD-73BD15A63F0B}" srcOrd="3" destOrd="0" presId="urn:microsoft.com/office/officeart/2005/8/layout/hList6"/>
    <dgm:cxn modelId="{2EE702FC-4193-4224-937F-DD07C13E3F1D}" type="presParOf" srcId="{3DB6AE0C-41BE-4356-AE87-D5A59EB3068E}" destId="{4434D88F-430A-4F90-BC5C-1F61C861F34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D1FA4E-B816-42F1-BAEC-DD3BF634914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kumimoji="1" lang="ja-JP" altLang="en-US"/>
        </a:p>
      </dgm:t>
    </dgm:pt>
    <dgm:pt modelId="{47A08F7D-AA1C-451D-B7B2-FB2070AF2658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Reverse Culture Shock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B04217B-BFAB-4002-A1F7-F1B031842C3B}" type="parTrans" cxnId="{F64625B0-11B1-4C61-AC7C-54F700202279}">
      <dgm:prSet/>
      <dgm:spPr/>
      <dgm:t>
        <a:bodyPr/>
        <a:lstStyle/>
        <a:p>
          <a:endParaRPr kumimoji="1" lang="ja-JP" altLang="en-US"/>
        </a:p>
      </dgm:t>
    </dgm:pt>
    <dgm:pt modelId="{C159D743-65A3-448D-A649-4356C86D130F}" type="sibTrans" cxnId="{F64625B0-11B1-4C61-AC7C-54F700202279}">
      <dgm:prSet/>
      <dgm:spPr/>
      <dgm:t>
        <a:bodyPr/>
        <a:lstStyle/>
        <a:p>
          <a:endParaRPr kumimoji="1" lang="ja-JP" altLang="en-US"/>
        </a:p>
      </dgm:t>
    </dgm:pt>
    <dgm:pt modelId="{26932233-A962-4835-A523-49EF0F4B545F}" type="pres">
      <dgm:prSet presAssocID="{9CD1FA4E-B816-42F1-BAEC-DD3BF634914B}" presName="linear" presStyleCnt="0">
        <dgm:presLayoutVars>
          <dgm:animLvl val="lvl"/>
          <dgm:resizeHandles val="exact"/>
        </dgm:presLayoutVars>
      </dgm:prSet>
      <dgm:spPr/>
    </dgm:pt>
    <dgm:pt modelId="{918D02E6-3CA9-403C-8D9C-8B96B365C283}" type="pres">
      <dgm:prSet presAssocID="{47A08F7D-AA1C-451D-B7B2-FB2070AF265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D0AF99-F78A-4DB8-B003-57021F24DA45}" type="presOf" srcId="{47A08F7D-AA1C-451D-B7B2-FB2070AF2658}" destId="{918D02E6-3CA9-403C-8D9C-8B96B365C283}" srcOrd="0" destOrd="0" presId="urn:microsoft.com/office/officeart/2005/8/layout/vList2"/>
    <dgm:cxn modelId="{F64625B0-11B1-4C61-AC7C-54F700202279}" srcId="{9CD1FA4E-B816-42F1-BAEC-DD3BF634914B}" destId="{47A08F7D-AA1C-451D-B7B2-FB2070AF2658}" srcOrd="0" destOrd="0" parTransId="{5B04217B-BFAB-4002-A1F7-F1B031842C3B}" sibTransId="{C159D743-65A3-448D-A649-4356C86D130F}"/>
    <dgm:cxn modelId="{6B67E1D3-C365-4B37-B886-5D8DC60BC2EE}" type="presOf" srcId="{9CD1FA4E-B816-42F1-BAEC-DD3BF634914B}" destId="{26932233-A962-4835-A523-49EF0F4B545F}" srcOrd="0" destOrd="0" presId="urn:microsoft.com/office/officeart/2005/8/layout/vList2"/>
    <dgm:cxn modelId="{1B23DD7C-D6EA-40C8-92CE-D0995885DAB1}" type="presParOf" srcId="{26932233-A962-4835-A523-49EF0F4B545F}" destId="{918D02E6-3CA9-403C-8D9C-8B96B365C2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7D3D4-C6EA-4C5D-ABAC-EB2EBDCED5C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kumimoji="1" lang="ja-JP" altLang="en-US"/>
        </a:p>
      </dgm:t>
    </dgm:pt>
    <dgm:pt modelId="{D4937F5A-DC95-423E-9AAD-8C8741E0F4AA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Itemizing Apartment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D012198-B8F8-474E-B626-7436EA382513}" type="parTrans" cxnId="{5C3F6394-9E25-4EE1-908A-26C861816A6A}">
      <dgm:prSet/>
      <dgm:spPr/>
      <dgm:t>
        <a:bodyPr/>
        <a:lstStyle/>
        <a:p>
          <a:endParaRPr kumimoji="1" lang="ja-JP" altLang="en-US"/>
        </a:p>
      </dgm:t>
    </dgm:pt>
    <dgm:pt modelId="{47E6D5C9-C626-47B8-96D5-B353DFB633FC}" type="sibTrans" cxnId="{5C3F6394-9E25-4EE1-908A-26C861816A6A}">
      <dgm:prSet/>
      <dgm:spPr/>
      <dgm:t>
        <a:bodyPr/>
        <a:lstStyle/>
        <a:p>
          <a:endParaRPr kumimoji="1" lang="ja-JP" altLang="en-US"/>
        </a:p>
      </dgm:t>
    </dgm:pt>
    <dgm:pt modelId="{AC8E782E-5EFF-4339-A717-96B11F5B662E}" type="pres">
      <dgm:prSet presAssocID="{B1A7D3D4-C6EA-4C5D-ABAC-EB2EBDCED5CA}" presName="linear" presStyleCnt="0">
        <dgm:presLayoutVars>
          <dgm:animLvl val="lvl"/>
          <dgm:resizeHandles val="exact"/>
        </dgm:presLayoutVars>
      </dgm:prSet>
      <dgm:spPr/>
    </dgm:pt>
    <dgm:pt modelId="{628A1C38-70B2-451A-A885-9B6C36911775}" type="pres">
      <dgm:prSet presAssocID="{D4937F5A-DC95-423E-9AAD-8C8741E0F4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9CCC33-045B-4590-8D37-3F5B8014D342}" type="presOf" srcId="{D4937F5A-DC95-423E-9AAD-8C8741E0F4AA}" destId="{628A1C38-70B2-451A-A885-9B6C36911775}" srcOrd="0" destOrd="0" presId="urn:microsoft.com/office/officeart/2005/8/layout/vList2"/>
    <dgm:cxn modelId="{5C3F6394-9E25-4EE1-908A-26C861816A6A}" srcId="{B1A7D3D4-C6EA-4C5D-ABAC-EB2EBDCED5CA}" destId="{D4937F5A-DC95-423E-9AAD-8C8741E0F4AA}" srcOrd="0" destOrd="0" parTransId="{6D012198-B8F8-474E-B626-7436EA382513}" sibTransId="{47E6D5C9-C626-47B8-96D5-B353DFB633FC}"/>
    <dgm:cxn modelId="{E458CBA0-A720-402B-AE41-4106647F15AC}" type="presOf" srcId="{B1A7D3D4-C6EA-4C5D-ABAC-EB2EBDCED5CA}" destId="{AC8E782E-5EFF-4339-A717-96B11F5B662E}" srcOrd="0" destOrd="0" presId="urn:microsoft.com/office/officeart/2005/8/layout/vList2"/>
    <dgm:cxn modelId="{45CD0E73-5853-47D4-A04E-66754F97747D}" type="presParOf" srcId="{AC8E782E-5EFF-4339-A717-96B11F5B662E}" destId="{628A1C38-70B2-451A-A885-9B6C36911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A2F64A-6565-46A7-BFFF-36D84E5D92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7353D285-6428-444C-8F8D-52450410DAAA}">
      <dgm:prSet/>
      <dgm:spPr/>
      <dgm:t>
        <a:bodyPr/>
        <a:lstStyle/>
        <a:p>
          <a:pPr algn="ctr" rtl="0"/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 categorized lists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start the reckoning of what all you will be dealing with. 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4BB8DF2-6282-436C-9D08-90A77A305B25}" type="parTrans" cxnId="{5BB126B1-D339-420F-B0B7-583FC6D5AF48}">
      <dgm:prSet/>
      <dgm:spPr/>
      <dgm:t>
        <a:bodyPr/>
        <a:lstStyle/>
        <a:p>
          <a:endParaRPr kumimoji="1" lang="ja-JP" altLang="en-US"/>
        </a:p>
      </dgm:t>
    </dgm:pt>
    <dgm:pt modelId="{014DB7F2-2141-40DC-8233-A6810ABEA8F8}" type="sibTrans" cxnId="{5BB126B1-D339-420F-B0B7-583FC6D5AF48}">
      <dgm:prSet/>
      <dgm:spPr/>
      <dgm:t>
        <a:bodyPr/>
        <a:lstStyle/>
        <a:p>
          <a:endParaRPr kumimoji="1" lang="ja-JP" altLang="en-US"/>
        </a:p>
      </dgm:t>
    </dgm:pt>
    <dgm:pt modelId="{B9367884-F7DD-4C09-B744-13E5CAAB5267}">
      <dgm:prSet/>
      <dgm:spPr/>
      <dgm:t>
        <a:bodyPr/>
        <a:lstStyle/>
        <a:p>
          <a:pPr rtl="0"/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If you struggle to get started with getting organized, </a:t>
          </a:r>
          <a:r>
            <a:rPr kumimoji="1"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Apartment Clean Out Declaration PDF </a:t>
          </a:r>
          <a:r>
            <a:rPr kumimoji="1"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 our website could be a good springboard.</a:t>
          </a:r>
        </a:p>
      </dgm:t>
    </dgm:pt>
    <dgm:pt modelId="{1A24742E-A1E8-4ADD-855C-0BA20F0D68A3}" type="parTrans" cxnId="{ED377A33-C173-4A48-9A52-C5BDB982DB68}">
      <dgm:prSet/>
      <dgm:spPr/>
      <dgm:t>
        <a:bodyPr/>
        <a:lstStyle/>
        <a:p>
          <a:endParaRPr kumimoji="1" lang="ja-JP" altLang="en-US"/>
        </a:p>
      </dgm:t>
    </dgm:pt>
    <dgm:pt modelId="{CC32F11C-9F24-4339-9B78-D57DC900F116}" type="sibTrans" cxnId="{ED377A33-C173-4A48-9A52-C5BDB982DB68}">
      <dgm:prSet/>
      <dgm:spPr/>
      <dgm:t>
        <a:bodyPr/>
        <a:lstStyle/>
        <a:p>
          <a:endParaRPr kumimoji="1" lang="ja-JP" altLang="en-US"/>
        </a:p>
      </dgm:t>
    </dgm:pt>
    <dgm:pt modelId="{CEA6A987-E345-4EB6-A177-91A4556BC8B1}" type="pres">
      <dgm:prSet presAssocID="{59A2F64A-6565-46A7-BFFF-36D84E5D9220}" presName="linear" presStyleCnt="0">
        <dgm:presLayoutVars>
          <dgm:animLvl val="lvl"/>
          <dgm:resizeHandles val="exact"/>
        </dgm:presLayoutVars>
      </dgm:prSet>
      <dgm:spPr/>
    </dgm:pt>
    <dgm:pt modelId="{1C6DF5E6-1C79-4D1B-A331-01268A005F81}" type="pres">
      <dgm:prSet presAssocID="{7353D285-6428-444C-8F8D-52450410DAAA}" presName="parentText" presStyleLbl="node1" presStyleIdx="0" presStyleCnt="2" custLinFactY="-5331" custLinFactNeighborX="0" custLinFactNeighborY="-100000">
        <dgm:presLayoutVars>
          <dgm:chMax val="0"/>
          <dgm:bulletEnabled val="1"/>
        </dgm:presLayoutVars>
      </dgm:prSet>
      <dgm:spPr/>
    </dgm:pt>
    <dgm:pt modelId="{641FEF3A-1996-4149-94D8-203FF1473119}" type="pres">
      <dgm:prSet presAssocID="{014DB7F2-2141-40DC-8233-A6810ABEA8F8}" presName="spacer" presStyleCnt="0"/>
      <dgm:spPr/>
    </dgm:pt>
    <dgm:pt modelId="{520DBF4D-C921-41FE-8724-82FEC644C6F4}" type="pres">
      <dgm:prSet presAssocID="{B9367884-F7DD-4C09-B744-13E5CAAB5267}" presName="parentText" presStyleLbl="node1" presStyleIdx="1" presStyleCnt="2" custLinFactY="21006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ED377A33-C173-4A48-9A52-C5BDB982DB68}" srcId="{59A2F64A-6565-46A7-BFFF-36D84E5D9220}" destId="{B9367884-F7DD-4C09-B744-13E5CAAB5267}" srcOrd="1" destOrd="0" parTransId="{1A24742E-A1E8-4ADD-855C-0BA20F0D68A3}" sibTransId="{CC32F11C-9F24-4339-9B78-D57DC900F116}"/>
    <dgm:cxn modelId="{AC8A2B6E-0EC9-43A8-85D1-D91FE2B7D93D}" type="presOf" srcId="{7353D285-6428-444C-8F8D-52450410DAAA}" destId="{1C6DF5E6-1C79-4D1B-A331-01268A005F81}" srcOrd="0" destOrd="0" presId="urn:microsoft.com/office/officeart/2005/8/layout/vList2"/>
    <dgm:cxn modelId="{B8D8814E-3E9A-459B-B27A-8195666C8A0B}" type="presOf" srcId="{B9367884-F7DD-4C09-B744-13E5CAAB5267}" destId="{520DBF4D-C921-41FE-8724-82FEC644C6F4}" srcOrd="0" destOrd="0" presId="urn:microsoft.com/office/officeart/2005/8/layout/vList2"/>
    <dgm:cxn modelId="{5BB126B1-D339-420F-B0B7-583FC6D5AF48}" srcId="{59A2F64A-6565-46A7-BFFF-36D84E5D9220}" destId="{7353D285-6428-444C-8F8D-52450410DAAA}" srcOrd="0" destOrd="0" parTransId="{64BB8DF2-6282-436C-9D08-90A77A305B25}" sibTransId="{014DB7F2-2141-40DC-8233-A6810ABEA8F8}"/>
    <dgm:cxn modelId="{E08EB9C2-048C-4D92-A351-D40A53741ED9}" type="presOf" srcId="{59A2F64A-6565-46A7-BFFF-36D84E5D9220}" destId="{CEA6A987-E345-4EB6-A177-91A4556BC8B1}" srcOrd="0" destOrd="0" presId="urn:microsoft.com/office/officeart/2005/8/layout/vList2"/>
    <dgm:cxn modelId="{3D1C5580-4405-4CCD-BA09-F24F41D38C1B}" type="presParOf" srcId="{CEA6A987-E345-4EB6-A177-91A4556BC8B1}" destId="{1C6DF5E6-1C79-4D1B-A331-01268A005F81}" srcOrd="0" destOrd="0" presId="urn:microsoft.com/office/officeart/2005/8/layout/vList2"/>
    <dgm:cxn modelId="{F524EB9E-4FD7-4913-B52A-2A096ED1B9D2}" type="presParOf" srcId="{CEA6A987-E345-4EB6-A177-91A4556BC8B1}" destId="{641FEF3A-1996-4149-94D8-203FF1473119}" srcOrd="1" destOrd="0" presId="urn:microsoft.com/office/officeart/2005/8/layout/vList2"/>
    <dgm:cxn modelId="{AD2718F0-8394-4786-A8CD-D200F1ABA314}" type="presParOf" srcId="{CEA6A987-E345-4EB6-A177-91A4556BC8B1}" destId="{520DBF4D-C921-41FE-8724-82FEC644C6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B9E1F5-BACE-471D-8EF8-ED38BB9239C6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kumimoji="1" lang="ja-JP" altLang="en-US"/>
        </a:p>
      </dgm:t>
    </dgm:pt>
    <dgm:pt modelId="{274BFD0B-1904-4DEE-BFD0-975DC8DC4BE6}">
      <dgm:prSet custT="1"/>
      <dgm:spPr/>
      <dgm:t>
        <a:bodyPr/>
        <a:lstStyle/>
        <a:p>
          <a:pPr rtl="0"/>
          <a:r>
            <a: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You might also try itemizing room by room, i.e., Kitchen, Living, Bathroom, etc.</a:t>
          </a:r>
          <a:endParaRPr lang="ja-JP" altLang="en-US" sz="24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D33AB177-DC81-42E8-8296-8CBDC0E20E96}" type="parTrans" cxnId="{AC5A9F35-361C-42F9-8F19-59BEBA81BD0C}">
      <dgm:prSet/>
      <dgm:spPr/>
      <dgm:t>
        <a:bodyPr/>
        <a:lstStyle/>
        <a:p>
          <a:endParaRPr kumimoji="1" lang="ja-JP" altLang="en-US"/>
        </a:p>
      </dgm:t>
    </dgm:pt>
    <dgm:pt modelId="{671DDD1C-4F9C-4066-85B5-42F4EAAE095C}" type="sibTrans" cxnId="{AC5A9F35-361C-42F9-8F19-59BEBA81BD0C}">
      <dgm:prSet/>
      <dgm:spPr/>
      <dgm:t>
        <a:bodyPr/>
        <a:lstStyle/>
        <a:p>
          <a:endParaRPr kumimoji="1" lang="ja-JP" altLang="en-US"/>
        </a:p>
      </dgm:t>
    </dgm:pt>
    <dgm:pt modelId="{EB4AF7C2-A90F-4A97-831E-656DA83294E4}" type="pres">
      <dgm:prSet presAssocID="{17B9E1F5-BACE-471D-8EF8-ED38BB9239C6}" presName="linearFlow" presStyleCnt="0">
        <dgm:presLayoutVars>
          <dgm:dir/>
          <dgm:resizeHandles val="exact"/>
        </dgm:presLayoutVars>
      </dgm:prSet>
      <dgm:spPr/>
    </dgm:pt>
    <dgm:pt modelId="{4FACF7A0-9365-4AF8-BC2E-4B1D2CA8B9FB}" type="pres">
      <dgm:prSet presAssocID="{274BFD0B-1904-4DEE-BFD0-975DC8DC4BE6}" presName="composite" presStyleCnt="0"/>
      <dgm:spPr/>
    </dgm:pt>
    <dgm:pt modelId="{6ACCE41D-F6A2-45B2-85E8-D26992FC9E64}" type="pres">
      <dgm:prSet presAssocID="{274BFD0B-1904-4DEE-BFD0-975DC8DC4BE6}" presName="imgShp" presStyleLbl="fgImgPlace1" presStyleIdx="0" presStyleCnt="1" custLinFactNeighborX="-3537" custLinFactNeighborY="46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90B316B-837F-439B-9959-EE375AE0E800}" type="pres">
      <dgm:prSet presAssocID="{274BFD0B-1904-4DEE-BFD0-975DC8DC4BE6}" presName="txShp" presStyleLbl="node1" presStyleIdx="0" presStyleCnt="1">
        <dgm:presLayoutVars>
          <dgm:bulletEnabled val="1"/>
        </dgm:presLayoutVars>
      </dgm:prSet>
      <dgm:spPr/>
    </dgm:pt>
  </dgm:ptLst>
  <dgm:cxnLst>
    <dgm:cxn modelId="{AC5A9F35-361C-42F9-8F19-59BEBA81BD0C}" srcId="{17B9E1F5-BACE-471D-8EF8-ED38BB9239C6}" destId="{274BFD0B-1904-4DEE-BFD0-975DC8DC4BE6}" srcOrd="0" destOrd="0" parTransId="{D33AB177-DC81-42E8-8296-8CBDC0E20E96}" sibTransId="{671DDD1C-4F9C-4066-85B5-42F4EAAE095C}"/>
    <dgm:cxn modelId="{77388ABF-FD4B-45BD-90DE-2C8AF58A7764}" type="presOf" srcId="{17B9E1F5-BACE-471D-8EF8-ED38BB9239C6}" destId="{EB4AF7C2-A90F-4A97-831E-656DA83294E4}" srcOrd="0" destOrd="0" presId="urn:microsoft.com/office/officeart/2005/8/layout/vList3"/>
    <dgm:cxn modelId="{EE95BBFA-92F4-4010-9043-C3C686912C08}" type="presOf" srcId="{274BFD0B-1904-4DEE-BFD0-975DC8DC4BE6}" destId="{190B316B-837F-439B-9959-EE375AE0E800}" srcOrd="0" destOrd="0" presId="urn:microsoft.com/office/officeart/2005/8/layout/vList3"/>
    <dgm:cxn modelId="{648E23B5-26A9-4DEF-AE1A-8A3B32F4FE79}" type="presParOf" srcId="{EB4AF7C2-A90F-4A97-831E-656DA83294E4}" destId="{4FACF7A0-9365-4AF8-BC2E-4B1D2CA8B9FB}" srcOrd="0" destOrd="0" presId="urn:microsoft.com/office/officeart/2005/8/layout/vList3"/>
    <dgm:cxn modelId="{A0FD2693-68C3-416E-B55A-E3FA12E80D6A}" type="presParOf" srcId="{4FACF7A0-9365-4AF8-BC2E-4B1D2CA8B9FB}" destId="{6ACCE41D-F6A2-45B2-85E8-D26992FC9E64}" srcOrd="0" destOrd="0" presId="urn:microsoft.com/office/officeart/2005/8/layout/vList3"/>
    <dgm:cxn modelId="{78FA5747-333D-4205-9ED0-B30A5DE7BA65}" type="presParOf" srcId="{4FACF7A0-9365-4AF8-BC2E-4B1D2CA8B9FB}" destId="{190B316B-837F-439B-9959-EE375AE0E8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EBE58D-CFF5-4164-BAEA-AD429EB2941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kumimoji="1" lang="ja-JP" altLang="en-US"/>
        </a:p>
      </dgm:t>
    </dgm:pt>
    <dgm:pt modelId="{8D592174-47D4-4946-AA81-889A422C5EF7}">
      <dgm:prSet/>
      <dgm:spPr/>
      <dgm:t>
        <a:bodyPr/>
        <a:lstStyle/>
        <a:p>
          <a:pPr algn="ctr" rtl="0"/>
          <a:r>
            <a:rPr kumimoji="1"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Selling Items</a:t>
          </a:r>
          <a:endParaRPr lang="ja-JP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CBFA15D0-CC40-421E-AD16-D7BBA977C075}" type="parTrans" cxnId="{72194C21-BC7A-4881-BA79-506C077A804E}">
      <dgm:prSet/>
      <dgm:spPr/>
      <dgm:t>
        <a:bodyPr/>
        <a:lstStyle/>
        <a:p>
          <a:endParaRPr kumimoji="1" lang="ja-JP" altLang="en-US"/>
        </a:p>
      </dgm:t>
    </dgm:pt>
    <dgm:pt modelId="{9603B49A-B4A7-4F65-B6D7-A26E4B2E2938}" type="sibTrans" cxnId="{72194C21-BC7A-4881-BA79-506C077A804E}">
      <dgm:prSet/>
      <dgm:spPr/>
      <dgm:t>
        <a:bodyPr/>
        <a:lstStyle/>
        <a:p>
          <a:endParaRPr kumimoji="1" lang="ja-JP" altLang="en-US"/>
        </a:p>
      </dgm:t>
    </dgm:pt>
    <dgm:pt modelId="{27851796-784A-4F93-A004-5A351C5DACE5}" type="pres">
      <dgm:prSet presAssocID="{EFEBE58D-CFF5-4164-BAEA-AD429EB29413}" presName="linear" presStyleCnt="0">
        <dgm:presLayoutVars>
          <dgm:animLvl val="lvl"/>
          <dgm:resizeHandles val="exact"/>
        </dgm:presLayoutVars>
      </dgm:prSet>
      <dgm:spPr/>
    </dgm:pt>
    <dgm:pt modelId="{8878C536-6D31-449D-AC5A-B6754F470A43}" type="pres">
      <dgm:prSet presAssocID="{8D592174-47D4-4946-AA81-889A422C5EF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E394007-6FAB-4CF2-95AE-10F7E6231F92}" type="presOf" srcId="{8D592174-47D4-4946-AA81-889A422C5EF7}" destId="{8878C536-6D31-449D-AC5A-B6754F470A43}" srcOrd="0" destOrd="0" presId="urn:microsoft.com/office/officeart/2005/8/layout/vList2"/>
    <dgm:cxn modelId="{72194C21-BC7A-4881-BA79-506C077A804E}" srcId="{EFEBE58D-CFF5-4164-BAEA-AD429EB29413}" destId="{8D592174-47D4-4946-AA81-889A422C5EF7}" srcOrd="0" destOrd="0" parTransId="{CBFA15D0-CC40-421E-AD16-D7BBA977C075}" sibTransId="{9603B49A-B4A7-4F65-B6D7-A26E4B2E2938}"/>
    <dgm:cxn modelId="{7A7AEDAF-4A1F-4DC3-A2A1-4C589745E295}" type="presOf" srcId="{EFEBE58D-CFF5-4164-BAEA-AD429EB29413}" destId="{27851796-784A-4F93-A004-5A351C5DACE5}" srcOrd="0" destOrd="0" presId="urn:microsoft.com/office/officeart/2005/8/layout/vList2"/>
    <dgm:cxn modelId="{4B503CBE-FC99-4559-930C-435C56A9B2EF}" type="presParOf" srcId="{27851796-784A-4F93-A004-5A351C5DACE5}" destId="{8878C536-6D31-449D-AC5A-B6754F470A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D8E385-A3AD-441C-86CF-1F3556C3F13B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kumimoji="1" lang="ja-JP" altLang="en-US"/>
        </a:p>
      </dgm:t>
    </dgm:pt>
    <dgm:pt modelId="{DF55503F-C303-4683-9EC9-1C5830477FC1}">
      <dgm:prSet custT="1"/>
      <dgm:spPr/>
      <dgm:t>
        <a:bodyPr/>
        <a:lstStyle/>
        <a:p>
          <a:pPr rtl="0"/>
          <a:r>
            <a:rPr kumimoji="1"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asking around sooner than later!</a:t>
          </a:r>
          <a:endParaRPr lang="ja-JP" sz="28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C714813-A341-419A-B7D2-EC3808F7F9E5}" type="parTrans" cxnId="{C6EE56B6-8396-49CF-B0A2-29B5F0D9FAF9}">
      <dgm:prSet/>
      <dgm:spPr/>
      <dgm:t>
        <a:bodyPr/>
        <a:lstStyle/>
        <a:p>
          <a:endParaRPr kumimoji="1" lang="ja-JP" altLang="en-US"/>
        </a:p>
      </dgm:t>
    </dgm:pt>
    <dgm:pt modelId="{067ED70A-BE8B-4AF9-9882-8A9967123B0A}" type="sibTrans" cxnId="{C6EE56B6-8396-49CF-B0A2-29B5F0D9FAF9}">
      <dgm:prSet/>
      <dgm:spPr/>
      <dgm:t>
        <a:bodyPr/>
        <a:lstStyle/>
        <a:p>
          <a:endParaRPr kumimoji="1" lang="ja-JP" altLang="en-US"/>
        </a:p>
      </dgm:t>
    </dgm:pt>
    <dgm:pt modelId="{4DFCDE39-AF1A-4D06-A0C8-23D2AFE8EA17}">
      <dgm:prSet custT="1"/>
      <dgm:spPr/>
      <dgm:t>
        <a:bodyPr/>
        <a:lstStyle/>
        <a:p>
          <a:pPr rtl="0"/>
          <a:r>
            <a:rPr kumimoji="1"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 resources like JET Facebook Groups (JET Ladies+, regional groups, etc.) to find potential buyers.</a:t>
          </a:r>
          <a:endParaRPr lang="ja-JP" sz="2000" b="1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9BDCDA89-B048-42BA-B303-EB82664C270D}" type="parTrans" cxnId="{EC7E23BE-2AAC-42AE-8860-D38799C20185}">
      <dgm:prSet/>
      <dgm:spPr/>
      <dgm:t>
        <a:bodyPr/>
        <a:lstStyle/>
        <a:p>
          <a:endParaRPr kumimoji="1" lang="ja-JP" altLang="en-US"/>
        </a:p>
      </dgm:t>
    </dgm:pt>
    <dgm:pt modelId="{606D9905-E857-4C1B-9EB9-38635EFBE96D}" type="sibTrans" cxnId="{EC7E23BE-2AAC-42AE-8860-D38799C20185}">
      <dgm:prSet/>
      <dgm:spPr/>
      <dgm:t>
        <a:bodyPr/>
        <a:lstStyle/>
        <a:p>
          <a:endParaRPr kumimoji="1" lang="ja-JP" altLang="en-US"/>
        </a:p>
      </dgm:t>
    </dgm:pt>
    <dgm:pt modelId="{20B813E4-8F2F-439A-B2B2-883B8792612B}">
      <dgm:prSet custT="1"/>
      <dgm:spPr/>
      <dgm:t>
        <a:bodyPr/>
        <a:lstStyle/>
        <a:p>
          <a:pPr rtl="0"/>
          <a:r>
            <a:rPr kumimoji="1"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Let people know upfront if prices are non-negotiable and make sure they/you are able to commit to transporting items. </a:t>
          </a:r>
          <a:endParaRPr lang="ja-JP" sz="180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6199D611-E0DC-49A0-B907-980ED9F91E81}" type="parTrans" cxnId="{9ACF4883-5571-41E7-9583-0CA1D9CB4F0D}">
      <dgm:prSet/>
      <dgm:spPr/>
      <dgm:t>
        <a:bodyPr/>
        <a:lstStyle/>
        <a:p>
          <a:endParaRPr kumimoji="1" lang="ja-JP" altLang="en-US"/>
        </a:p>
      </dgm:t>
    </dgm:pt>
    <dgm:pt modelId="{FE3698D1-F1D8-4AD1-97F9-CF2D4DF820E7}" type="sibTrans" cxnId="{9ACF4883-5571-41E7-9583-0CA1D9CB4F0D}">
      <dgm:prSet/>
      <dgm:spPr/>
      <dgm:t>
        <a:bodyPr/>
        <a:lstStyle/>
        <a:p>
          <a:endParaRPr kumimoji="1" lang="ja-JP" altLang="en-US"/>
        </a:p>
      </dgm:t>
    </dgm:pt>
    <dgm:pt modelId="{1CEC43CE-BAB2-4D42-8953-3E1896E26A4C}" type="pres">
      <dgm:prSet presAssocID="{99D8E385-A3AD-441C-86CF-1F3556C3F13B}" presName="Name0" presStyleCnt="0">
        <dgm:presLayoutVars>
          <dgm:dir/>
          <dgm:resizeHandles val="exact"/>
        </dgm:presLayoutVars>
      </dgm:prSet>
      <dgm:spPr/>
    </dgm:pt>
    <dgm:pt modelId="{2344EE8E-A49A-47EB-969B-8779364A025E}" type="pres">
      <dgm:prSet presAssocID="{99D8E385-A3AD-441C-86CF-1F3556C3F13B}" presName="arrow" presStyleLbl="bgShp" presStyleIdx="0" presStyleCnt="1"/>
      <dgm:spPr/>
    </dgm:pt>
    <dgm:pt modelId="{4866BDF2-1580-4015-BF2D-F4C26668F4D9}" type="pres">
      <dgm:prSet presAssocID="{99D8E385-A3AD-441C-86CF-1F3556C3F13B}" presName="points" presStyleCnt="0"/>
      <dgm:spPr/>
    </dgm:pt>
    <dgm:pt modelId="{A34F68F5-D8AA-43FD-B6C6-1CF3FE606384}" type="pres">
      <dgm:prSet presAssocID="{DF55503F-C303-4683-9EC9-1C5830477FC1}" presName="compositeA" presStyleCnt="0"/>
      <dgm:spPr/>
    </dgm:pt>
    <dgm:pt modelId="{F63F696F-BBE9-48C1-9F8E-9CEE774FEF81}" type="pres">
      <dgm:prSet presAssocID="{DF55503F-C303-4683-9EC9-1C5830477FC1}" presName="textA" presStyleLbl="revTx" presStyleIdx="0" presStyleCnt="3" custScaleX="139415">
        <dgm:presLayoutVars>
          <dgm:bulletEnabled val="1"/>
        </dgm:presLayoutVars>
      </dgm:prSet>
      <dgm:spPr/>
    </dgm:pt>
    <dgm:pt modelId="{EEC41C71-9C09-4B26-8318-69E8FE0E40F8}" type="pres">
      <dgm:prSet presAssocID="{DF55503F-C303-4683-9EC9-1C5830477FC1}" presName="circleA" presStyleLbl="node1" presStyleIdx="0" presStyleCnt="3"/>
      <dgm:spPr/>
    </dgm:pt>
    <dgm:pt modelId="{BFCCF984-D2C6-41B6-AC83-04DC9E24328E}" type="pres">
      <dgm:prSet presAssocID="{DF55503F-C303-4683-9EC9-1C5830477FC1}" presName="spaceA" presStyleCnt="0"/>
      <dgm:spPr/>
    </dgm:pt>
    <dgm:pt modelId="{6A701B63-31AB-4BE8-A2B6-7E01271F423E}" type="pres">
      <dgm:prSet presAssocID="{067ED70A-BE8B-4AF9-9882-8A9967123B0A}" presName="space" presStyleCnt="0"/>
      <dgm:spPr/>
    </dgm:pt>
    <dgm:pt modelId="{59D30317-D2F6-4ED4-BCCC-33BE42860C18}" type="pres">
      <dgm:prSet presAssocID="{4DFCDE39-AF1A-4D06-A0C8-23D2AFE8EA17}" presName="compositeB" presStyleCnt="0"/>
      <dgm:spPr/>
    </dgm:pt>
    <dgm:pt modelId="{6E645FAD-0E43-4D67-A2D7-2B362B091213}" type="pres">
      <dgm:prSet presAssocID="{4DFCDE39-AF1A-4D06-A0C8-23D2AFE8EA17}" presName="textB" presStyleLbl="revTx" presStyleIdx="1" presStyleCnt="3" custScaleX="117927" custLinFactNeighborY="-6088">
        <dgm:presLayoutVars>
          <dgm:bulletEnabled val="1"/>
        </dgm:presLayoutVars>
      </dgm:prSet>
      <dgm:spPr/>
    </dgm:pt>
    <dgm:pt modelId="{F5AAB33B-72B2-4418-B40F-68485ECE8433}" type="pres">
      <dgm:prSet presAssocID="{4DFCDE39-AF1A-4D06-A0C8-23D2AFE8EA17}" presName="circleB" presStyleLbl="node1" presStyleIdx="1" presStyleCnt="3"/>
      <dgm:spPr/>
    </dgm:pt>
    <dgm:pt modelId="{6EA2D1F9-F2FF-4F31-A5C1-F9F81ADA1C91}" type="pres">
      <dgm:prSet presAssocID="{4DFCDE39-AF1A-4D06-A0C8-23D2AFE8EA17}" presName="spaceB" presStyleCnt="0"/>
      <dgm:spPr/>
    </dgm:pt>
    <dgm:pt modelId="{5786B104-0D47-48D7-A6C8-17AD4F57F589}" type="pres">
      <dgm:prSet presAssocID="{606D9905-E857-4C1B-9EB9-38635EFBE96D}" presName="space" presStyleCnt="0"/>
      <dgm:spPr/>
    </dgm:pt>
    <dgm:pt modelId="{A9B58109-6AB8-4D48-BDCD-52BB0DE67F07}" type="pres">
      <dgm:prSet presAssocID="{20B813E4-8F2F-439A-B2B2-883B8792612B}" presName="compositeA" presStyleCnt="0"/>
      <dgm:spPr/>
    </dgm:pt>
    <dgm:pt modelId="{0C245111-9D2F-4EE7-9CDC-365955181B38}" type="pres">
      <dgm:prSet presAssocID="{20B813E4-8F2F-439A-B2B2-883B8792612B}" presName="textA" presStyleLbl="revTx" presStyleIdx="2" presStyleCnt="3" custScaleX="144123">
        <dgm:presLayoutVars>
          <dgm:bulletEnabled val="1"/>
        </dgm:presLayoutVars>
      </dgm:prSet>
      <dgm:spPr/>
    </dgm:pt>
    <dgm:pt modelId="{689ED110-148F-418F-9E9F-1D874BE87C68}" type="pres">
      <dgm:prSet presAssocID="{20B813E4-8F2F-439A-B2B2-883B8792612B}" presName="circleA" presStyleLbl="node1" presStyleIdx="2" presStyleCnt="3"/>
      <dgm:spPr/>
    </dgm:pt>
    <dgm:pt modelId="{2C74A2EF-0E4D-4B20-9DAE-151BB8B2ADEB}" type="pres">
      <dgm:prSet presAssocID="{20B813E4-8F2F-439A-B2B2-883B8792612B}" presName="spaceA" presStyleCnt="0"/>
      <dgm:spPr/>
    </dgm:pt>
  </dgm:ptLst>
  <dgm:cxnLst>
    <dgm:cxn modelId="{32C0D326-C866-432B-940A-415B7594DA9E}" type="presOf" srcId="{20B813E4-8F2F-439A-B2B2-883B8792612B}" destId="{0C245111-9D2F-4EE7-9CDC-365955181B38}" srcOrd="0" destOrd="0" presId="urn:microsoft.com/office/officeart/2005/8/layout/hProcess11"/>
    <dgm:cxn modelId="{6CADE035-B465-47D8-998E-D59EC87C22CE}" type="presOf" srcId="{4DFCDE39-AF1A-4D06-A0C8-23D2AFE8EA17}" destId="{6E645FAD-0E43-4D67-A2D7-2B362B091213}" srcOrd="0" destOrd="0" presId="urn:microsoft.com/office/officeart/2005/8/layout/hProcess11"/>
    <dgm:cxn modelId="{9ACF4883-5571-41E7-9583-0CA1D9CB4F0D}" srcId="{99D8E385-A3AD-441C-86CF-1F3556C3F13B}" destId="{20B813E4-8F2F-439A-B2B2-883B8792612B}" srcOrd="2" destOrd="0" parTransId="{6199D611-E0DC-49A0-B907-980ED9F91E81}" sibTransId="{FE3698D1-F1D8-4AD1-97F9-CF2D4DF820E7}"/>
    <dgm:cxn modelId="{C6EE56B6-8396-49CF-B0A2-29B5F0D9FAF9}" srcId="{99D8E385-A3AD-441C-86CF-1F3556C3F13B}" destId="{DF55503F-C303-4683-9EC9-1C5830477FC1}" srcOrd="0" destOrd="0" parTransId="{BC714813-A341-419A-B7D2-EC3808F7F9E5}" sibTransId="{067ED70A-BE8B-4AF9-9882-8A9967123B0A}"/>
    <dgm:cxn modelId="{EC7E23BE-2AAC-42AE-8860-D38799C20185}" srcId="{99D8E385-A3AD-441C-86CF-1F3556C3F13B}" destId="{4DFCDE39-AF1A-4D06-A0C8-23D2AFE8EA17}" srcOrd="1" destOrd="0" parTransId="{9BDCDA89-B048-42BA-B303-EB82664C270D}" sibTransId="{606D9905-E857-4C1B-9EB9-38635EFBE96D}"/>
    <dgm:cxn modelId="{595FFCE8-DE17-450A-99AC-9F3C5A3B93E9}" type="presOf" srcId="{DF55503F-C303-4683-9EC9-1C5830477FC1}" destId="{F63F696F-BBE9-48C1-9F8E-9CEE774FEF81}" srcOrd="0" destOrd="0" presId="urn:microsoft.com/office/officeart/2005/8/layout/hProcess11"/>
    <dgm:cxn modelId="{149FB5ED-F173-4A8F-B7DD-E6C3017AAFCA}" type="presOf" srcId="{99D8E385-A3AD-441C-86CF-1F3556C3F13B}" destId="{1CEC43CE-BAB2-4D42-8953-3E1896E26A4C}" srcOrd="0" destOrd="0" presId="urn:microsoft.com/office/officeart/2005/8/layout/hProcess11"/>
    <dgm:cxn modelId="{C3ACE516-134E-4122-AC29-DDAD0FCC55D2}" type="presParOf" srcId="{1CEC43CE-BAB2-4D42-8953-3E1896E26A4C}" destId="{2344EE8E-A49A-47EB-969B-8779364A025E}" srcOrd="0" destOrd="0" presId="urn:microsoft.com/office/officeart/2005/8/layout/hProcess11"/>
    <dgm:cxn modelId="{8639C32D-E053-4084-8E0B-72DA3F1935E4}" type="presParOf" srcId="{1CEC43CE-BAB2-4D42-8953-3E1896E26A4C}" destId="{4866BDF2-1580-4015-BF2D-F4C26668F4D9}" srcOrd="1" destOrd="0" presId="urn:microsoft.com/office/officeart/2005/8/layout/hProcess11"/>
    <dgm:cxn modelId="{58B21A66-CD94-49AA-9B30-8FF044D20F11}" type="presParOf" srcId="{4866BDF2-1580-4015-BF2D-F4C26668F4D9}" destId="{A34F68F5-D8AA-43FD-B6C6-1CF3FE606384}" srcOrd="0" destOrd="0" presId="urn:microsoft.com/office/officeart/2005/8/layout/hProcess11"/>
    <dgm:cxn modelId="{313C59E3-BF03-4317-8310-968D060C7963}" type="presParOf" srcId="{A34F68F5-D8AA-43FD-B6C6-1CF3FE606384}" destId="{F63F696F-BBE9-48C1-9F8E-9CEE774FEF81}" srcOrd="0" destOrd="0" presId="urn:microsoft.com/office/officeart/2005/8/layout/hProcess11"/>
    <dgm:cxn modelId="{2E1A8300-C687-497E-BC3F-835D32A4DD0F}" type="presParOf" srcId="{A34F68F5-D8AA-43FD-B6C6-1CF3FE606384}" destId="{EEC41C71-9C09-4B26-8318-69E8FE0E40F8}" srcOrd="1" destOrd="0" presId="urn:microsoft.com/office/officeart/2005/8/layout/hProcess11"/>
    <dgm:cxn modelId="{4EBB278D-F7D4-45BC-B636-01C5F72EA55D}" type="presParOf" srcId="{A34F68F5-D8AA-43FD-B6C6-1CF3FE606384}" destId="{BFCCF984-D2C6-41B6-AC83-04DC9E24328E}" srcOrd="2" destOrd="0" presId="urn:microsoft.com/office/officeart/2005/8/layout/hProcess11"/>
    <dgm:cxn modelId="{D0E74FAA-FFC1-43AD-978E-7279CAB54B98}" type="presParOf" srcId="{4866BDF2-1580-4015-BF2D-F4C26668F4D9}" destId="{6A701B63-31AB-4BE8-A2B6-7E01271F423E}" srcOrd="1" destOrd="0" presId="urn:microsoft.com/office/officeart/2005/8/layout/hProcess11"/>
    <dgm:cxn modelId="{564B6F87-4B07-4850-B130-9F8E8CB42FF5}" type="presParOf" srcId="{4866BDF2-1580-4015-BF2D-F4C26668F4D9}" destId="{59D30317-D2F6-4ED4-BCCC-33BE42860C18}" srcOrd="2" destOrd="0" presId="urn:microsoft.com/office/officeart/2005/8/layout/hProcess11"/>
    <dgm:cxn modelId="{0787560C-3E26-47BD-A991-3D63ADE0C64C}" type="presParOf" srcId="{59D30317-D2F6-4ED4-BCCC-33BE42860C18}" destId="{6E645FAD-0E43-4D67-A2D7-2B362B091213}" srcOrd="0" destOrd="0" presId="urn:microsoft.com/office/officeart/2005/8/layout/hProcess11"/>
    <dgm:cxn modelId="{6C4A54C2-83EB-4486-8093-E25211120A4F}" type="presParOf" srcId="{59D30317-D2F6-4ED4-BCCC-33BE42860C18}" destId="{F5AAB33B-72B2-4418-B40F-68485ECE8433}" srcOrd="1" destOrd="0" presId="urn:microsoft.com/office/officeart/2005/8/layout/hProcess11"/>
    <dgm:cxn modelId="{0C0C739F-CE24-461F-8038-D2EEC7E5BDB1}" type="presParOf" srcId="{59D30317-D2F6-4ED4-BCCC-33BE42860C18}" destId="{6EA2D1F9-F2FF-4F31-A5C1-F9F81ADA1C91}" srcOrd="2" destOrd="0" presId="urn:microsoft.com/office/officeart/2005/8/layout/hProcess11"/>
    <dgm:cxn modelId="{F26FD30E-BF85-4661-B579-E04BA0C3E3C8}" type="presParOf" srcId="{4866BDF2-1580-4015-BF2D-F4C26668F4D9}" destId="{5786B104-0D47-48D7-A6C8-17AD4F57F589}" srcOrd="3" destOrd="0" presId="urn:microsoft.com/office/officeart/2005/8/layout/hProcess11"/>
    <dgm:cxn modelId="{DF7A279A-4B9B-4E2A-B499-2B3339B798A9}" type="presParOf" srcId="{4866BDF2-1580-4015-BF2D-F4C26668F4D9}" destId="{A9B58109-6AB8-4D48-BDCD-52BB0DE67F07}" srcOrd="4" destOrd="0" presId="urn:microsoft.com/office/officeart/2005/8/layout/hProcess11"/>
    <dgm:cxn modelId="{7FC84BCD-E04E-4E62-8837-CD876BE6BCE4}" type="presParOf" srcId="{A9B58109-6AB8-4D48-BDCD-52BB0DE67F07}" destId="{0C245111-9D2F-4EE7-9CDC-365955181B38}" srcOrd="0" destOrd="0" presId="urn:microsoft.com/office/officeart/2005/8/layout/hProcess11"/>
    <dgm:cxn modelId="{CAF57A9C-217B-4C23-A7C5-3027C64391C8}" type="presParOf" srcId="{A9B58109-6AB8-4D48-BDCD-52BB0DE67F07}" destId="{689ED110-148F-418F-9E9F-1D874BE87C68}" srcOrd="1" destOrd="0" presId="urn:microsoft.com/office/officeart/2005/8/layout/hProcess11"/>
    <dgm:cxn modelId="{5F69E82C-615B-40C1-8F6F-68467B7746C0}" type="presParOf" srcId="{A9B58109-6AB8-4D48-BDCD-52BB0DE67F07}" destId="{2C74A2EF-0E4D-4B20-9DAE-151BB8B2AD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3A1FD-6621-4810-93F8-F4C2A29CDA86}">
      <dsp:nvSpPr>
        <dsp:cNvPr id="0" name=""/>
        <dsp:cNvSpPr/>
      </dsp:nvSpPr>
      <dsp:spPr>
        <a:xfrm>
          <a:off x="0" y="626"/>
          <a:ext cx="10058399" cy="10468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54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Apartment Prep</a:t>
          </a:r>
          <a:endParaRPr lang="ja-JP" sz="5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1102" y="51728"/>
        <a:ext cx="9956195" cy="9446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02080-353F-4DC9-B2FB-F5A577593207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b="1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Throwing Out Items</a:t>
          </a:r>
          <a:endParaRPr lang="ja-JP" sz="60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9FDBD-63A1-4EBE-AFB6-82DA99538920}">
      <dsp:nvSpPr>
        <dsp:cNvPr id="0" name=""/>
        <dsp:cNvSpPr/>
      </dsp:nvSpPr>
      <dsp:spPr>
        <a:xfrm rot="16200000">
          <a:off x="-414270" y="415498"/>
          <a:ext cx="4023360" cy="319236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19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Should also ideally be done gradually and not all at once.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1229" y="804671"/>
        <a:ext cx="3192363" cy="2414016"/>
      </dsp:txXfrm>
    </dsp:sp>
    <dsp:sp modelId="{EFE05E84-BAC0-4438-A6BE-A483899AE94F}">
      <dsp:nvSpPr>
        <dsp:cNvPr id="0" name=""/>
        <dsp:cNvSpPr/>
      </dsp:nvSpPr>
      <dsp:spPr>
        <a:xfrm rot="16200000">
          <a:off x="3017519" y="415498"/>
          <a:ext cx="4023360" cy="319236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19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not neglect procedure because you are in a rush.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3433018" y="804671"/>
        <a:ext cx="3192363" cy="2414016"/>
      </dsp:txXfrm>
    </dsp:sp>
    <dsp:sp modelId="{347EDA06-86AD-4B5C-BC69-93405D5B2F7B}">
      <dsp:nvSpPr>
        <dsp:cNvPr id="0" name=""/>
        <dsp:cNvSpPr/>
      </dsp:nvSpPr>
      <dsp:spPr>
        <a:xfrm rot="16200000">
          <a:off x="6449310" y="415498"/>
          <a:ext cx="4023360" cy="319236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19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Some stores like Yamada Denki offer pick-up disposal services – </a:t>
          </a:r>
          <a:r>
            <a:rPr kumimoji="1" lang="en-US" sz="2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around school and your JET community to see what might be options nearby.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864809" y="804671"/>
        <a:ext cx="3192363" cy="24140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DBFD1-1AEA-476A-95BE-913EBB1EE2CE}">
      <dsp:nvSpPr>
        <dsp:cNvPr id="0" name=""/>
        <dsp:cNvSpPr/>
      </dsp:nvSpPr>
      <dsp:spPr>
        <a:xfrm>
          <a:off x="0" y="9338"/>
          <a:ext cx="10058399" cy="1432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Disposal of Large, Electronic, and other Miscellaneous Objects</a:t>
          </a:r>
          <a:endParaRPr lang="ja-JP" sz="3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9908" y="79246"/>
        <a:ext cx="9918583" cy="12922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45BE-CFC1-4829-8B88-B440BC271C8D}">
      <dsp:nvSpPr>
        <dsp:cNvPr id="0" name=""/>
        <dsp:cNvSpPr/>
      </dsp:nvSpPr>
      <dsp:spPr>
        <a:xfrm>
          <a:off x="0" y="0"/>
          <a:ext cx="4023360" cy="40233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C620E-65D3-4480-867B-CC1503C56079}">
      <dsp:nvSpPr>
        <dsp:cNvPr id="0" name=""/>
        <dsp:cNvSpPr/>
      </dsp:nvSpPr>
      <dsp:spPr>
        <a:xfrm>
          <a:off x="2011680" y="0"/>
          <a:ext cx="8046720" cy="402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Gifu, </a:t>
          </a:r>
          <a:r>
            <a:rPr kumimoji="1" lang="en-US" sz="2400" i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Sodai</a:t>
          </a:r>
          <a:r>
            <a:rPr kumimoji="1" lang="en-US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400" i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Gomi</a:t>
          </a:r>
          <a:r>
            <a:rPr kumimoji="1" lang="en-US" sz="2400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 large object disposal includes: Household appliances, furniture, futons, bicycles, tricycles</a:t>
          </a:r>
          <a:r>
            <a:rPr kumimoji="1" lang="ja-JP" sz="2400" kern="12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etc.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011680" y="0"/>
        <a:ext cx="8046720" cy="1207010"/>
      </dsp:txXfrm>
    </dsp:sp>
    <dsp:sp modelId="{9F2BCCE4-0735-4F62-B259-3813964F82C1}">
      <dsp:nvSpPr>
        <dsp:cNvPr id="0" name=""/>
        <dsp:cNvSpPr/>
      </dsp:nvSpPr>
      <dsp:spPr>
        <a:xfrm>
          <a:off x="704089" y="1207010"/>
          <a:ext cx="2615181" cy="26151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2410C-5BED-4E0B-BC2A-D128929CB423}">
      <dsp:nvSpPr>
        <dsp:cNvPr id="0" name=""/>
        <dsp:cNvSpPr/>
      </dsp:nvSpPr>
      <dsp:spPr>
        <a:xfrm>
          <a:off x="2011680" y="1207010"/>
          <a:ext cx="8046720" cy="26151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Items that cannot be thrown away are refrigerators, freezers, air conditioners, TVs, washing machines, drying machines, etc.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011680" y="1207010"/>
        <a:ext cx="8046720" cy="1207006"/>
      </dsp:txXfrm>
    </dsp:sp>
    <dsp:sp modelId="{D9F2E5AE-65DD-4A90-B161-D5D6B54F06ED}">
      <dsp:nvSpPr>
        <dsp:cNvPr id="0" name=""/>
        <dsp:cNvSpPr/>
      </dsp:nvSpPr>
      <dsp:spPr>
        <a:xfrm>
          <a:off x="1408176" y="2414017"/>
          <a:ext cx="1207006" cy="120700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72CEA-59E4-408B-A40C-6BB0C4516276}">
      <dsp:nvSpPr>
        <dsp:cNvPr id="0" name=""/>
        <dsp:cNvSpPr/>
      </dsp:nvSpPr>
      <dsp:spPr>
        <a:xfrm>
          <a:off x="2011680" y="2414017"/>
          <a:ext cx="8046720" cy="1207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quite a few pieces of information and guidelines to review so </a:t>
          </a:r>
          <a:r>
            <a:rPr kumimoji="1"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please visit your official city webpage for more details and follow the guidelines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011680" y="2414017"/>
        <a:ext cx="8046720" cy="12070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D6BFD-180A-47B4-AFCE-F69EC52D052B}">
      <dsp:nvSpPr>
        <dsp:cNvPr id="0" name=""/>
        <dsp:cNvSpPr/>
      </dsp:nvSpPr>
      <dsp:spPr>
        <a:xfrm>
          <a:off x="0" y="29813"/>
          <a:ext cx="10058399" cy="139113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58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Disposal of Large Appliances</a:t>
          </a:r>
          <a:endParaRPr lang="ja-JP" sz="5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7909" y="97722"/>
        <a:ext cx="9922581" cy="12553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D0293-E4A1-4ADC-AAAE-DDB3A368B97A}">
      <dsp:nvSpPr>
        <dsp:cNvPr id="0" name=""/>
        <dsp:cNvSpPr/>
      </dsp:nvSpPr>
      <dsp:spPr>
        <a:xfrm>
          <a:off x="0" y="1310"/>
          <a:ext cx="10058399" cy="79281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a number of services that take away large appliances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8702" y="40012"/>
        <a:ext cx="9980995" cy="715414"/>
      </dsp:txXfrm>
    </dsp:sp>
    <dsp:sp modelId="{DD18B257-C74B-4204-8B7F-DF080D290C23}">
      <dsp:nvSpPr>
        <dsp:cNvPr id="0" name=""/>
        <dsp:cNvSpPr/>
      </dsp:nvSpPr>
      <dsp:spPr>
        <a:xfrm>
          <a:off x="0" y="808290"/>
          <a:ext cx="10058399" cy="792818"/>
        </a:xfrm>
        <a:prstGeom prst="roundRect">
          <a:avLst/>
        </a:prstGeom>
        <a:solidFill>
          <a:schemeClr val="accent2">
            <a:shade val="80000"/>
            <a:hueOff val="-110896"/>
            <a:satOff val="-5624"/>
            <a:lumOff val="75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Electronic shops</a:t>
          </a:r>
          <a:r>
            <a:rPr kumimoji="1" lang="ja-JP" sz="2400" kern="12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(Yamada Denki, </a:t>
          </a:r>
          <a:r>
            <a:rPr kumimoji="1" lang="en-US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Edion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etc.)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8702" y="846992"/>
        <a:ext cx="9980995" cy="715414"/>
      </dsp:txXfrm>
    </dsp:sp>
    <dsp:sp modelId="{8C47C0AC-1942-4C57-AC2E-E75D5F07CFF6}">
      <dsp:nvSpPr>
        <dsp:cNvPr id="0" name=""/>
        <dsp:cNvSpPr/>
      </dsp:nvSpPr>
      <dsp:spPr>
        <a:xfrm>
          <a:off x="0" y="1615270"/>
          <a:ext cx="10058399" cy="792818"/>
        </a:xfrm>
        <a:prstGeom prst="roundRect">
          <a:avLst/>
        </a:prstGeom>
        <a:solidFill>
          <a:schemeClr val="accent2">
            <a:shade val="80000"/>
            <a:hueOff val="-221791"/>
            <a:satOff val="-11249"/>
            <a:lumOff val="151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Some municipalities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8702" y="1653972"/>
        <a:ext cx="9980995" cy="715414"/>
      </dsp:txXfrm>
    </dsp:sp>
    <dsp:sp modelId="{A85D1CC3-3578-4DCE-A3BB-4AB68F21E533}">
      <dsp:nvSpPr>
        <dsp:cNvPr id="0" name=""/>
        <dsp:cNvSpPr/>
      </dsp:nvSpPr>
      <dsp:spPr>
        <a:xfrm>
          <a:off x="0" y="2422250"/>
          <a:ext cx="10058399" cy="792818"/>
        </a:xfrm>
        <a:prstGeom prst="roundRect">
          <a:avLst/>
        </a:prstGeom>
        <a:solidFill>
          <a:schemeClr val="accent2">
            <a:shade val="80000"/>
            <a:hueOff val="-332687"/>
            <a:satOff val="-16873"/>
            <a:lumOff val="2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Recycle Shops (2</a:t>
          </a:r>
          <a:r>
            <a:rPr kumimoji="1" lang="en-US" sz="24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Street, Santa no Souko, etc.)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8702" y="2460952"/>
        <a:ext cx="9980995" cy="715414"/>
      </dsp:txXfrm>
    </dsp:sp>
    <dsp:sp modelId="{60F99990-4BCA-46EF-8B1C-CAE7C675053B}">
      <dsp:nvSpPr>
        <dsp:cNvPr id="0" name=""/>
        <dsp:cNvSpPr/>
      </dsp:nvSpPr>
      <dsp:spPr>
        <a:xfrm>
          <a:off x="0" y="3229230"/>
          <a:ext cx="10058399" cy="792818"/>
        </a:xfrm>
        <a:prstGeom prst="roundRect">
          <a:avLst/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If using recycle shops, make sure your appliances are cleaned up and in decent shape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8702" y="3267932"/>
        <a:ext cx="9980995" cy="7154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A5DAF-9A09-4CED-B147-A3277DE4A0CA}">
      <dsp:nvSpPr>
        <dsp:cNvPr id="0" name=""/>
        <dsp:cNvSpPr/>
      </dsp:nvSpPr>
      <dsp:spPr>
        <a:xfrm>
          <a:off x="0" y="223834"/>
          <a:ext cx="2805249" cy="16497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Leaving Items for Your Successor</a:t>
          </a:r>
          <a:endParaRPr lang="ja-JP" sz="3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80532" y="304366"/>
        <a:ext cx="2644185" cy="14886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E8CCF-D283-4E7B-9B10-9134FCAF6C14}">
      <dsp:nvSpPr>
        <dsp:cNvPr id="0" name=""/>
        <dsp:cNvSpPr/>
      </dsp:nvSpPr>
      <dsp:spPr>
        <a:xfrm>
          <a:off x="4122410" y="189319"/>
          <a:ext cx="3916959" cy="391695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permission to leave items</a:t>
          </a:r>
          <a:r>
            <a:rPr kumimoji="1" lang="ja-JP" sz="2800" kern="120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(BOE requires written proof)</a:t>
          </a:r>
          <a:endParaRPr lang="ja-JP" sz="2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644671" y="874787"/>
        <a:ext cx="2872437" cy="1762631"/>
      </dsp:txXfrm>
    </dsp:sp>
    <dsp:sp modelId="{C7DD9CB7-A7BC-4684-BEA4-5D48E80B0C42}">
      <dsp:nvSpPr>
        <dsp:cNvPr id="0" name=""/>
        <dsp:cNvSpPr/>
      </dsp:nvSpPr>
      <dsp:spPr>
        <a:xfrm>
          <a:off x="5505560" y="2637419"/>
          <a:ext cx="3977398" cy="391695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"/>
                <a:satOff val="-479"/>
                <a:lumOff val="2386"/>
                <a:alphaOff val="15000"/>
                <a:tint val="65000"/>
                <a:shade val="92000"/>
                <a:satMod val="130000"/>
              </a:schemeClr>
            </a:gs>
            <a:gs pos="45000">
              <a:schemeClr val="accent1">
                <a:shade val="80000"/>
                <a:alpha val="50000"/>
                <a:hueOff val="-9"/>
                <a:satOff val="-479"/>
                <a:lumOff val="2386"/>
                <a:alphaOff val="15000"/>
                <a:tint val="60000"/>
                <a:shade val="99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-9"/>
                <a:satOff val="-479"/>
                <a:lumOff val="2386"/>
                <a:alphaOff val="15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Same as with selling to others, if you are selling things to your successor, </a:t>
          </a:r>
          <a:r>
            <a:rPr kumimoji="1"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practice honest and transparent communication</a:t>
          </a:r>
          <a:r>
            <a:rPr kumimoji="1" lang="en-U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ja-JP" sz="2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721981" y="3649300"/>
        <a:ext cx="2386439" cy="2154327"/>
      </dsp:txXfrm>
    </dsp:sp>
    <dsp:sp modelId="{5E02506F-8BB7-4588-8639-7DF144ACB2ED}">
      <dsp:nvSpPr>
        <dsp:cNvPr id="0" name=""/>
        <dsp:cNvSpPr/>
      </dsp:nvSpPr>
      <dsp:spPr>
        <a:xfrm>
          <a:off x="2709040" y="2637419"/>
          <a:ext cx="3916959" cy="391695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7"/>
                <a:satOff val="-959"/>
                <a:lumOff val="4771"/>
                <a:alphaOff val="30000"/>
                <a:tint val="65000"/>
                <a:shade val="92000"/>
                <a:satMod val="130000"/>
              </a:schemeClr>
            </a:gs>
            <a:gs pos="45000">
              <a:schemeClr val="accent1">
                <a:shade val="80000"/>
                <a:alpha val="50000"/>
                <a:hueOff val="-17"/>
                <a:satOff val="-959"/>
                <a:lumOff val="4771"/>
                <a:alphaOff val="30000"/>
                <a:tint val="60000"/>
                <a:shade val="99000"/>
                <a:satMod val="120000"/>
              </a:schemeClr>
            </a:gs>
            <a:gs pos="100000">
              <a:schemeClr val="accent1">
                <a:shade val="80000"/>
                <a:alpha val="50000"/>
                <a:hueOff val="-17"/>
                <a:satOff val="-959"/>
                <a:lumOff val="4771"/>
                <a:alphaOff val="3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not let your actions become someone else’s JET move-in horror story.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077887" y="3649300"/>
        <a:ext cx="2350175" cy="2154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ACDC9-6E1C-42A6-9BB5-BDEBB4F5E023}">
      <dsp:nvSpPr>
        <dsp:cNvPr id="0" name=""/>
        <dsp:cNvSpPr/>
      </dsp:nvSpPr>
      <dsp:spPr>
        <a:xfrm rot="16200000">
          <a:off x="3246119" y="-3246119"/>
          <a:ext cx="3566160" cy="10058399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500" b="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Break:</a:t>
          </a:r>
          <a:endParaRPr lang="ja-JP" sz="65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713232"/>
        <a:ext cx="10058399" cy="21396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60B38-C77F-463A-9FAD-FC989763E9C8}">
      <dsp:nvSpPr>
        <dsp:cNvPr id="0" name=""/>
        <dsp:cNvSpPr/>
      </dsp:nvSpPr>
      <dsp:spPr>
        <a:xfrm>
          <a:off x="0" y="65"/>
          <a:ext cx="10241280" cy="646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is your apartment prep going?</a:t>
          </a:r>
          <a:endParaRPr lang="ja-JP" sz="3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548" y="31613"/>
        <a:ext cx="10178184" cy="583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730F6-CDC1-4789-B7EB-3CA5B8D12214}">
      <dsp:nvSpPr>
        <dsp:cNvPr id="0" name=""/>
        <dsp:cNvSpPr/>
      </dsp:nvSpPr>
      <dsp:spPr>
        <a:xfrm>
          <a:off x="0" y="0"/>
          <a:ext cx="7943689" cy="9734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Begin cleaning out your apartment as early as possible (it will take longer than you expect). </a:t>
          </a:r>
          <a:endParaRPr lang="ja-JP" sz="2400" b="1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7519" y="47519"/>
        <a:ext cx="7848651" cy="878402"/>
      </dsp:txXfrm>
    </dsp:sp>
    <dsp:sp modelId="{13A876AA-52BC-4039-B5AB-219A5AF51228}">
      <dsp:nvSpPr>
        <dsp:cNvPr id="0" name=""/>
        <dsp:cNvSpPr/>
      </dsp:nvSpPr>
      <dsp:spPr>
        <a:xfrm>
          <a:off x="0" y="996678"/>
          <a:ext cx="7943689" cy="973440"/>
        </a:xfrm>
        <a:prstGeom prst="roundRect">
          <a:avLst/>
        </a:prstGeom>
        <a:solidFill>
          <a:schemeClr val="accent2">
            <a:shade val="80000"/>
            <a:hueOff val="-147861"/>
            <a:satOff val="-7499"/>
            <a:lumOff val="101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at least 2 months in advance before you are planning to leave. </a:t>
          </a:r>
          <a:endParaRPr lang="ja-JP" sz="24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7519" y="1044197"/>
        <a:ext cx="7848651" cy="878402"/>
      </dsp:txXfrm>
    </dsp:sp>
    <dsp:sp modelId="{F6D84938-AB77-478A-9526-A69BD3F8563F}">
      <dsp:nvSpPr>
        <dsp:cNvPr id="0" name=""/>
        <dsp:cNvSpPr/>
      </dsp:nvSpPr>
      <dsp:spPr>
        <a:xfrm>
          <a:off x="0" y="2157082"/>
          <a:ext cx="7943689" cy="973440"/>
        </a:xfrm>
        <a:prstGeom prst="roundRect">
          <a:avLst/>
        </a:prstGeom>
        <a:solidFill>
          <a:schemeClr val="accent2">
            <a:shade val="80000"/>
            <a:hueOff val="-295722"/>
            <a:satOff val="-14998"/>
            <a:lumOff val="202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Confirm with your schools/BoE the arrangements for your apartment.</a:t>
          </a:r>
          <a:endParaRPr lang="ja-JP" sz="2400" b="1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7519" y="2204601"/>
        <a:ext cx="7848651" cy="878402"/>
      </dsp:txXfrm>
    </dsp:sp>
    <dsp:sp modelId="{FA990357-3C89-4A3A-8077-32FD8C42374D}">
      <dsp:nvSpPr>
        <dsp:cNvPr id="0" name=""/>
        <dsp:cNvSpPr/>
      </dsp:nvSpPr>
      <dsp:spPr>
        <a:xfrm>
          <a:off x="0" y="3280285"/>
          <a:ext cx="7943689" cy="973440"/>
        </a:xfrm>
        <a:prstGeom prst="roundRect">
          <a:avLst/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 your landlord that you will be moving two months in advance.</a:t>
          </a:r>
          <a:endParaRPr lang="ja-JP" sz="2400" b="1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7519" y="3327804"/>
        <a:ext cx="7848651" cy="8784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9FCA8-F95E-4FF0-BF4D-77C2B305BEB5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Vehicles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B8A3-1EF4-431E-BFC3-E2CF704F9848}">
      <dsp:nvSpPr>
        <dsp:cNvPr id="0" name=""/>
        <dsp:cNvSpPr/>
      </dsp:nvSpPr>
      <dsp:spPr>
        <a:xfrm>
          <a:off x="-4548356" y="-697417"/>
          <a:ext cx="5418195" cy="5418195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09A1D-1A2B-4EB0-8889-CCDAD4C75579}">
      <dsp:nvSpPr>
        <dsp:cNvPr id="0" name=""/>
        <dsp:cNvSpPr/>
      </dsp:nvSpPr>
      <dsp:spPr>
        <a:xfrm>
          <a:off x="559420" y="402336"/>
          <a:ext cx="9444435" cy="804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70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Disposing of your car or selling it to another individual requires filing the appropriate paperwork with the Land Transport Office.</a:t>
          </a:r>
          <a:endParaRPr lang="ja-JP" sz="2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59420" y="402336"/>
        <a:ext cx="9444435" cy="804672"/>
      </dsp:txXfrm>
    </dsp:sp>
    <dsp:sp modelId="{93CD03C9-2DC2-4A12-8BB7-B8E8C5ED7A93}">
      <dsp:nvSpPr>
        <dsp:cNvPr id="0" name=""/>
        <dsp:cNvSpPr/>
      </dsp:nvSpPr>
      <dsp:spPr>
        <a:xfrm>
          <a:off x="56500" y="301752"/>
          <a:ext cx="1005840" cy="100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EBF71-89B1-4179-A871-66E686E8DBCA}">
      <dsp:nvSpPr>
        <dsp:cNvPr id="0" name=""/>
        <dsp:cNvSpPr/>
      </dsp:nvSpPr>
      <dsp:spPr>
        <a:xfrm>
          <a:off x="851918" y="1609344"/>
          <a:ext cx="9151936" cy="804672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70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2022 Edition of the General Information Handbook for details regarding buying and selling vehicles, so please give it a look! See p. 127.</a:t>
          </a:r>
          <a:endParaRPr lang="ja-JP" sz="2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851918" y="1609344"/>
        <a:ext cx="9151936" cy="804672"/>
      </dsp:txXfrm>
    </dsp:sp>
    <dsp:sp modelId="{520E9C49-C20A-4976-AE0F-3E54A7E0CA28}">
      <dsp:nvSpPr>
        <dsp:cNvPr id="0" name=""/>
        <dsp:cNvSpPr/>
      </dsp:nvSpPr>
      <dsp:spPr>
        <a:xfrm>
          <a:off x="348998" y="1508760"/>
          <a:ext cx="1005840" cy="100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D8C7-E3F8-49E2-AC07-3E0F251C76D0}">
      <dsp:nvSpPr>
        <dsp:cNvPr id="0" name=""/>
        <dsp:cNvSpPr/>
      </dsp:nvSpPr>
      <dsp:spPr>
        <a:xfrm>
          <a:off x="559420" y="2816352"/>
          <a:ext cx="9444435" cy="804672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708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bike owners: when giving your bike to a friend/successor, make sure to perform bike ownership transfer procedure </a:t>
          </a:r>
          <a:endParaRPr lang="ja-JP" sz="2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59420" y="2816352"/>
        <a:ext cx="9444435" cy="804672"/>
      </dsp:txXfrm>
    </dsp:sp>
    <dsp:sp modelId="{A1602729-4249-49D6-8724-CFD563DEFA20}">
      <dsp:nvSpPr>
        <dsp:cNvPr id="0" name=""/>
        <dsp:cNvSpPr/>
      </dsp:nvSpPr>
      <dsp:spPr>
        <a:xfrm>
          <a:off x="56500" y="2715768"/>
          <a:ext cx="1005840" cy="1005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DDFCE-3E82-4414-B845-0B75C005C615}">
      <dsp:nvSpPr>
        <dsp:cNvPr id="0" name=""/>
        <dsp:cNvSpPr/>
      </dsp:nvSpPr>
      <dsp:spPr>
        <a:xfrm>
          <a:off x="0" y="0"/>
          <a:ext cx="10058399" cy="14390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$ Expenses and Utilities $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0251"/>
        <a:ext cx="9917897" cy="12985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2FE2A-E6EF-4C7E-A115-2B4740941314}">
      <dsp:nvSpPr>
        <dsp:cNvPr id="0" name=""/>
        <dsp:cNvSpPr/>
      </dsp:nvSpPr>
      <dsp:spPr>
        <a:xfrm>
          <a:off x="7021" y="19135"/>
          <a:ext cx="3282469" cy="4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What payments will you have left? 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1" y="1628479"/>
        <a:ext cx="3282469" cy="1609344"/>
      </dsp:txXfrm>
    </dsp:sp>
    <dsp:sp modelId="{7FCE7CA7-C251-477E-9124-D755D7D9E214}">
      <dsp:nvSpPr>
        <dsp:cNvPr id="0" name=""/>
        <dsp:cNvSpPr/>
      </dsp:nvSpPr>
      <dsp:spPr>
        <a:xfrm>
          <a:off x="781888" y="307449"/>
          <a:ext cx="1732762" cy="18991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A8FE54-738B-4D36-8A78-1D7C97D2E393}">
      <dsp:nvSpPr>
        <dsp:cNvPr id="0" name=""/>
        <dsp:cNvSpPr/>
      </dsp:nvSpPr>
      <dsp:spPr>
        <a:xfrm>
          <a:off x="3387965" y="58551"/>
          <a:ext cx="3282469" cy="4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will you make those payments?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387965" y="1667895"/>
        <a:ext cx="3282469" cy="1609344"/>
      </dsp:txXfrm>
    </dsp:sp>
    <dsp:sp modelId="{6D681EF7-7E7E-4C7E-8587-3F6AF18E193B}">
      <dsp:nvSpPr>
        <dsp:cNvPr id="0" name=""/>
        <dsp:cNvSpPr/>
      </dsp:nvSpPr>
      <dsp:spPr>
        <a:xfrm>
          <a:off x="4052749" y="170054"/>
          <a:ext cx="1952901" cy="20567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BCCF21-424C-40FE-9ADC-8A407D0B2C16}">
      <dsp:nvSpPr>
        <dsp:cNvPr id="0" name=""/>
        <dsp:cNvSpPr/>
      </dsp:nvSpPr>
      <dsp:spPr>
        <a:xfrm>
          <a:off x="6775930" y="19135"/>
          <a:ext cx="3282469" cy="4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Tahoma" panose="020B0604030504040204" pitchFamily="34" charset="0"/>
              <a:cs typeface="Tahoma" panose="020B0604030504040204" pitchFamily="34" charset="0"/>
            </a:rPr>
            <a:t>Start making a game-plan for each payment!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775930" y="1628479"/>
        <a:ext cx="3282469" cy="1609344"/>
      </dsp:txXfrm>
    </dsp:sp>
    <dsp:sp modelId="{B02EA1CA-13E6-46A5-8BB2-C1983930F622}">
      <dsp:nvSpPr>
        <dsp:cNvPr id="0" name=""/>
        <dsp:cNvSpPr/>
      </dsp:nvSpPr>
      <dsp:spPr>
        <a:xfrm>
          <a:off x="7519566" y="176807"/>
          <a:ext cx="1715828" cy="18991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ED37F8-B5E3-4442-B1AC-E984D8963FA1}">
      <dsp:nvSpPr>
        <dsp:cNvPr id="0" name=""/>
        <dsp:cNvSpPr/>
      </dsp:nvSpPr>
      <dsp:spPr>
        <a:xfrm>
          <a:off x="402335" y="3218688"/>
          <a:ext cx="9253728" cy="603504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CF288-E87E-4DD8-AF05-F008DBF12D8A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Cancelling Contracts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E9892-580F-478B-A8D3-C0E7816A6153}">
      <dsp:nvSpPr>
        <dsp:cNvPr id="0" name=""/>
        <dsp:cNvSpPr/>
      </dsp:nvSpPr>
      <dsp:spPr>
        <a:xfrm rot="16200000">
          <a:off x="3246119" y="-3246119"/>
          <a:ext cx="3566160" cy="10058399"/>
        </a:xfrm>
        <a:prstGeom prst="flowChartManualOperati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500" b="0" kern="1200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sz="6500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713232"/>
        <a:ext cx="10058399" cy="213969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81255-F69A-44A8-A5DA-41499A1CA06F}">
      <dsp:nvSpPr>
        <dsp:cNvPr id="0" name=""/>
        <dsp:cNvSpPr/>
      </dsp:nvSpPr>
      <dsp:spPr>
        <a:xfrm>
          <a:off x="0" y="13987"/>
          <a:ext cx="10564585" cy="8509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what needs cancelling?</a:t>
          </a:r>
          <a:endParaRPr lang="ja-JP" sz="3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1542" y="55529"/>
        <a:ext cx="10481501" cy="767908"/>
      </dsp:txXfrm>
    </dsp:sp>
    <dsp:sp modelId="{B6D22E53-87FA-4161-9F5A-61019DF75EB8}">
      <dsp:nvSpPr>
        <dsp:cNvPr id="0" name=""/>
        <dsp:cNvSpPr/>
      </dsp:nvSpPr>
      <dsp:spPr>
        <a:xfrm>
          <a:off x="0" y="979766"/>
          <a:ext cx="10564585" cy="8509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When?</a:t>
          </a:r>
          <a:endParaRPr lang="ja-JP" sz="35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1542" y="1021308"/>
        <a:ext cx="10481501" cy="7679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6956F-7D83-4623-A0EE-4D5DFF4F9CD3}">
      <dsp:nvSpPr>
        <dsp:cNvPr id="0" name=""/>
        <dsp:cNvSpPr/>
      </dsp:nvSpPr>
      <dsp:spPr>
        <a:xfrm>
          <a:off x="0" y="0"/>
          <a:ext cx="10058399" cy="1439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Packing Advice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0251"/>
        <a:ext cx="9917897" cy="129859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AD4D7-75FB-433B-A175-0B956B4B8296}">
      <dsp:nvSpPr>
        <dsp:cNvPr id="0" name=""/>
        <dsp:cNvSpPr/>
      </dsp:nvSpPr>
      <dsp:spPr>
        <a:xfrm>
          <a:off x="0" y="0"/>
          <a:ext cx="8549640" cy="12070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Pace it out. </a:t>
          </a:r>
          <a:r>
            <a:rPr kumimoji="1" lang="en-US" sz="2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 through practice-runs </a:t>
          </a:r>
          <a:r>
            <a:rPr kumimoji="1" lang="en-US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where you pack everything and weigh-in the results.</a:t>
          </a:r>
          <a:endParaRPr lang="ja-JP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5352" y="35352"/>
        <a:ext cx="7247184" cy="1136304"/>
      </dsp:txXfrm>
    </dsp:sp>
    <dsp:sp modelId="{F9DA537B-102E-44E6-BC03-15D110CEC600}">
      <dsp:nvSpPr>
        <dsp:cNvPr id="0" name=""/>
        <dsp:cNvSpPr/>
      </dsp:nvSpPr>
      <dsp:spPr>
        <a:xfrm>
          <a:off x="754379" y="1408176"/>
          <a:ext cx="8549640" cy="12070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21791"/>
            <a:satOff val="-11249"/>
            <a:lumOff val="151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Minimize, especially with clothing and things you can easily and cheaply replace </a:t>
          </a:r>
          <a:r>
            <a:rPr kumimoji="1"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at your next place of residence.</a:t>
          </a:r>
          <a:endParaRPr lang="ja-JP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89731" y="1443528"/>
        <a:ext cx="6940000" cy="1136304"/>
      </dsp:txXfrm>
    </dsp:sp>
    <dsp:sp modelId="{FC8C1233-FA16-42B0-8E29-48A53022C34C}">
      <dsp:nvSpPr>
        <dsp:cNvPr id="0" name=""/>
        <dsp:cNvSpPr/>
      </dsp:nvSpPr>
      <dsp:spPr>
        <a:xfrm>
          <a:off x="1508759" y="2816352"/>
          <a:ext cx="8549640" cy="12070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43583"/>
            <a:satOff val="-22497"/>
            <a:lumOff val="30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8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Probably old news to many, but vacuum bags can make a night and day difference in luggage space!</a:t>
          </a:r>
          <a:endParaRPr lang="ja-JP" sz="2800" b="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544111" y="2851704"/>
        <a:ext cx="6940000" cy="1136304"/>
      </dsp:txXfrm>
    </dsp:sp>
    <dsp:sp modelId="{C914D07C-1866-40FC-985F-40A06D73ED61}">
      <dsp:nvSpPr>
        <dsp:cNvPr id="0" name=""/>
        <dsp:cNvSpPr/>
      </dsp:nvSpPr>
      <dsp:spPr>
        <a:xfrm>
          <a:off x="7765084" y="915314"/>
          <a:ext cx="784555" cy="784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500" kern="1200"/>
        </a:p>
      </dsp:txBody>
      <dsp:txXfrm>
        <a:off x="7941609" y="915314"/>
        <a:ext cx="431505" cy="590378"/>
      </dsp:txXfrm>
    </dsp:sp>
    <dsp:sp modelId="{18035D0C-DAB5-4A0C-BA6D-86A585488256}">
      <dsp:nvSpPr>
        <dsp:cNvPr id="0" name=""/>
        <dsp:cNvSpPr/>
      </dsp:nvSpPr>
      <dsp:spPr>
        <a:xfrm>
          <a:off x="8519464" y="2315443"/>
          <a:ext cx="784555" cy="784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500" kern="1200"/>
        </a:p>
      </dsp:txBody>
      <dsp:txXfrm>
        <a:off x="8695989" y="2315443"/>
        <a:ext cx="431505" cy="5903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6912-EB8E-43C5-8236-4B2544A07BCA}">
      <dsp:nvSpPr>
        <dsp:cNvPr id="0" name=""/>
        <dsp:cNvSpPr/>
      </dsp:nvSpPr>
      <dsp:spPr>
        <a:xfrm rot="16200000">
          <a:off x="3246119" y="-3246119"/>
          <a:ext cx="3566160" cy="10058399"/>
        </a:xfrm>
        <a:prstGeom prst="flowChartManualOperati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500" b="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sz="65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713232"/>
        <a:ext cx="10058399" cy="2139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76E36-CF38-4466-A635-65569F9B8004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Apartment Prep Continued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D3139-D108-4F06-AAA5-6D0C371C55DD}">
      <dsp:nvSpPr>
        <dsp:cNvPr id="0" name=""/>
        <dsp:cNvSpPr/>
      </dsp:nvSpPr>
      <dsp:spPr>
        <a:xfrm>
          <a:off x="0" y="34733"/>
          <a:ext cx="10218420" cy="62361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understand your CO’s requirements for reimbursement? </a:t>
          </a:r>
          <a:endParaRPr lang="ja-JP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0442" y="65175"/>
        <a:ext cx="10157536" cy="562726"/>
      </dsp:txXfrm>
    </dsp:sp>
    <dsp:sp modelId="{EAAD2FAE-0F6F-4CF1-ACF2-7C955C30A5ED}">
      <dsp:nvSpPr>
        <dsp:cNvPr id="0" name=""/>
        <dsp:cNvSpPr/>
      </dsp:nvSpPr>
      <dsp:spPr>
        <a:xfrm>
          <a:off x="0" y="733223"/>
          <a:ext cx="10218420" cy="623610"/>
        </a:xfrm>
        <a:prstGeom prst="roundRect">
          <a:avLst/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your flight plan?</a:t>
          </a:r>
          <a:endParaRPr lang="ja-JP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0442" y="763665"/>
        <a:ext cx="10157536" cy="562726"/>
      </dsp:txXfrm>
    </dsp:sp>
    <dsp:sp modelId="{108EAAF7-3D12-4CDB-9ACB-7F52E161F028}">
      <dsp:nvSpPr>
        <dsp:cNvPr id="0" name=""/>
        <dsp:cNvSpPr/>
      </dsp:nvSpPr>
      <dsp:spPr>
        <a:xfrm>
          <a:off x="0" y="1431713"/>
          <a:ext cx="10218420" cy="623610"/>
        </a:xfrm>
        <a:prstGeom prst="roundRect">
          <a:avLst/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Are you ready for your move? </a:t>
          </a:r>
          <a:endParaRPr lang="ja-JP" sz="26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0442" y="1462155"/>
        <a:ext cx="10157536" cy="5627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EE6B7-AEB5-4365-B658-46AD678398C1}">
      <dsp:nvSpPr>
        <dsp:cNvPr id="0" name=""/>
        <dsp:cNvSpPr/>
      </dsp:nvSpPr>
      <dsp:spPr>
        <a:xfrm>
          <a:off x="1774393" y="1202034"/>
          <a:ext cx="7724497" cy="1266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to do with your pension fund?</a:t>
          </a:r>
          <a:endParaRPr kumimoji="1" lang="ja-JP" altLang="en-US" sz="2800" kern="1200" dirty="0"/>
        </a:p>
      </dsp:txBody>
      <dsp:txXfrm>
        <a:off x="2905619" y="1387484"/>
        <a:ext cx="5462045" cy="895430"/>
      </dsp:txXfrm>
    </dsp:sp>
    <dsp:sp modelId="{3AE54989-C26D-4F40-9C18-484EF359D8B4}">
      <dsp:nvSpPr>
        <dsp:cNvPr id="0" name=""/>
        <dsp:cNvSpPr/>
      </dsp:nvSpPr>
      <dsp:spPr>
        <a:xfrm rot="2277263">
          <a:off x="6679809" y="2839642"/>
          <a:ext cx="1122885" cy="494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>
        <a:off x="6695491" y="2892902"/>
        <a:ext cx="974589" cy="296591"/>
      </dsp:txXfrm>
    </dsp:sp>
    <dsp:sp modelId="{777B5B5A-E420-4E10-92F7-4BE46B9C6B7B}">
      <dsp:nvSpPr>
        <dsp:cNvPr id="0" name=""/>
        <dsp:cNvSpPr/>
      </dsp:nvSpPr>
      <dsp:spPr>
        <a:xfrm>
          <a:off x="6964632" y="3639959"/>
          <a:ext cx="4400053" cy="1894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74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Apply to have a portion of your payments paid back to you</a:t>
          </a:r>
          <a:endParaRPr kumimoji="1" lang="ja-JP" altLang="en-US" sz="2400" b="1" kern="1200" dirty="0"/>
        </a:p>
      </dsp:txBody>
      <dsp:txXfrm>
        <a:off x="7609005" y="3917361"/>
        <a:ext cx="3111307" cy="1339413"/>
      </dsp:txXfrm>
    </dsp:sp>
    <dsp:sp modelId="{44633A7C-1D99-42BA-8A73-584DAFC9ABC5}">
      <dsp:nvSpPr>
        <dsp:cNvPr id="0" name=""/>
        <dsp:cNvSpPr/>
      </dsp:nvSpPr>
      <dsp:spPr>
        <a:xfrm rot="8131997">
          <a:off x="3885197" y="2832520"/>
          <a:ext cx="967158" cy="494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10800000">
        <a:off x="4012261" y="2879444"/>
        <a:ext cx="818862" cy="296591"/>
      </dsp:txXfrm>
    </dsp:sp>
    <dsp:sp modelId="{4079F18B-B2C8-4088-82DA-AEC030FE2812}">
      <dsp:nvSpPr>
        <dsp:cNvPr id="0" name=""/>
        <dsp:cNvSpPr/>
      </dsp:nvSpPr>
      <dsp:spPr>
        <a:xfrm>
          <a:off x="0" y="3684225"/>
          <a:ext cx="5558215" cy="1911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your country has an equalization treaty, apply to have your pension payments recognized in your home country’s pension system</a:t>
          </a:r>
          <a:endParaRPr kumimoji="1" lang="ja-JP" altLang="en-US" sz="1900" kern="1200" dirty="0"/>
        </a:p>
      </dsp:txBody>
      <dsp:txXfrm>
        <a:off x="813982" y="3964173"/>
        <a:ext cx="3930251" cy="135170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1874D-DEF8-4AB8-B3F5-3A9CDCF5A6FA}">
      <dsp:nvSpPr>
        <dsp:cNvPr id="0" name=""/>
        <dsp:cNvSpPr/>
      </dsp:nvSpPr>
      <dsp:spPr>
        <a:xfrm rot="16200000">
          <a:off x="3246119" y="-3246119"/>
          <a:ext cx="3566160" cy="10058399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500" b="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Discussion Break</a:t>
          </a:r>
          <a:endParaRPr lang="ja-JP" sz="65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713232"/>
        <a:ext cx="10058399" cy="21396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E7CBD-9246-4309-A32E-F1EEE1050165}">
      <dsp:nvSpPr>
        <dsp:cNvPr id="0" name=""/>
        <dsp:cNvSpPr/>
      </dsp:nvSpPr>
      <dsp:spPr>
        <a:xfrm>
          <a:off x="0" y="107094"/>
          <a:ext cx="8520249" cy="6475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How are you feeling about your time on JET ending?</a:t>
          </a:r>
          <a:endParaRPr lang="ja-JP" sz="27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613" y="138707"/>
        <a:ext cx="8457023" cy="584369"/>
      </dsp:txXfrm>
    </dsp:sp>
    <dsp:sp modelId="{7319EA93-FAAC-4993-9682-75FAF93777BF}">
      <dsp:nvSpPr>
        <dsp:cNvPr id="0" name=""/>
        <dsp:cNvSpPr/>
      </dsp:nvSpPr>
      <dsp:spPr>
        <a:xfrm>
          <a:off x="0" y="920623"/>
          <a:ext cx="8520249" cy="64759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 you know what your next goals are?</a:t>
          </a:r>
          <a:endParaRPr lang="ja-JP" sz="27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613" y="952236"/>
        <a:ext cx="8457023" cy="58436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CB54-D304-4FFE-9DCE-8BEC37FAFEB5}">
      <dsp:nvSpPr>
        <dsp:cNvPr id="0" name=""/>
        <dsp:cNvSpPr/>
      </dsp:nvSpPr>
      <dsp:spPr>
        <a:xfrm>
          <a:off x="0" y="0"/>
          <a:ext cx="9614262" cy="12472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52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 Alumni</a:t>
          </a:r>
          <a:endParaRPr lang="ja-JP" sz="5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0884" y="60884"/>
        <a:ext cx="9492494" cy="112545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30A6-B8BC-466C-8328-44EE17DE70B0}">
      <dsp:nvSpPr>
        <dsp:cNvPr id="0" name=""/>
        <dsp:cNvSpPr/>
      </dsp:nvSpPr>
      <dsp:spPr>
        <a:xfrm>
          <a:off x="0" y="187546"/>
          <a:ext cx="8948057" cy="8751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JETAA International is a group with expansive chapters that work to support JETs all over the world.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2722" y="230268"/>
        <a:ext cx="8862613" cy="789716"/>
      </dsp:txXfrm>
    </dsp:sp>
    <dsp:sp modelId="{8990E24F-4278-4BEC-AC61-04037D1C2B12}">
      <dsp:nvSpPr>
        <dsp:cNvPr id="0" name=""/>
        <dsp:cNvSpPr/>
      </dsp:nvSpPr>
      <dsp:spPr>
        <a:xfrm>
          <a:off x="0" y="1126066"/>
          <a:ext cx="8948057" cy="875160"/>
        </a:xfrm>
        <a:prstGeom prst="roundRect">
          <a:avLst/>
        </a:prstGeom>
        <a:solidFill>
          <a:schemeClr val="accent2">
            <a:shade val="50000"/>
            <a:hueOff val="-253566"/>
            <a:satOff val="-14033"/>
            <a:lumOff val="253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AJET (Association for the Japan Exchange and Teaching Program)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2722" y="1168788"/>
        <a:ext cx="8862613" cy="789716"/>
      </dsp:txXfrm>
    </dsp:sp>
    <dsp:sp modelId="{4D16FF0D-B916-460A-BAFA-BD4156B75EE2}">
      <dsp:nvSpPr>
        <dsp:cNvPr id="0" name=""/>
        <dsp:cNvSpPr/>
      </dsp:nvSpPr>
      <dsp:spPr>
        <a:xfrm>
          <a:off x="0" y="2064586"/>
          <a:ext cx="8948057" cy="875160"/>
        </a:xfrm>
        <a:prstGeom prst="roundRect">
          <a:avLst/>
        </a:prstGeom>
        <a:solidFill>
          <a:schemeClr val="accent2">
            <a:shade val="50000"/>
            <a:hueOff val="-507131"/>
            <a:satOff val="-28067"/>
            <a:lumOff val="506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https://jetprogramme.org/en/former/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2722" y="2107308"/>
        <a:ext cx="8862613" cy="789716"/>
      </dsp:txXfrm>
    </dsp:sp>
    <dsp:sp modelId="{37A2B365-68F6-4598-A06D-C6F7C6DB63DA}">
      <dsp:nvSpPr>
        <dsp:cNvPr id="0" name=""/>
        <dsp:cNvSpPr/>
      </dsp:nvSpPr>
      <dsp:spPr>
        <a:xfrm>
          <a:off x="0" y="3003106"/>
          <a:ext cx="8948057" cy="875160"/>
        </a:xfrm>
        <a:prstGeom prst="roundRect">
          <a:avLst/>
        </a:prstGeom>
        <a:solidFill>
          <a:schemeClr val="accent2">
            <a:shade val="50000"/>
            <a:hueOff val="-253566"/>
            <a:satOff val="-14033"/>
            <a:lumOff val="253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JET has information on its official website for JET Alumni including a currently running newsletter, information on internships, and more.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2722" y="3045828"/>
        <a:ext cx="8862613" cy="78971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66774-BB19-4767-9766-E97BBD0C544D}">
      <dsp:nvSpPr>
        <dsp:cNvPr id="0" name=""/>
        <dsp:cNvSpPr/>
      </dsp:nvSpPr>
      <dsp:spPr>
        <a:xfrm>
          <a:off x="0" y="105027"/>
          <a:ext cx="4065814" cy="74353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1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Job Hunt Information</a:t>
          </a:r>
          <a:endParaRPr lang="ja-JP" sz="3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6296" y="141323"/>
        <a:ext cx="3993222" cy="67094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A127-278A-4841-B55D-B38BDDE57576}">
      <dsp:nvSpPr>
        <dsp:cNvPr id="0" name=""/>
        <dsp:cNvSpPr/>
      </dsp:nvSpPr>
      <dsp:spPr>
        <a:xfrm>
          <a:off x="1206368" y="1327"/>
          <a:ext cx="5212705" cy="2085082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same official JET website has a FAQ that answers questions about letters of reference, writing Japanese resumes, career fairs, etc.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248909" y="1327"/>
        <a:ext cx="3127623" cy="2085082"/>
      </dsp:txXfrm>
    </dsp:sp>
    <dsp:sp modelId="{8229726E-203F-4ACE-8FAD-EF25704374B5}">
      <dsp:nvSpPr>
        <dsp:cNvPr id="0" name=""/>
        <dsp:cNvSpPr/>
      </dsp:nvSpPr>
      <dsp:spPr>
        <a:xfrm>
          <a:off x="1206368" y="2378321"/>
          <a:ext cx="5212705" cy="2085082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68457"/>
                <a:satOff val="348"/>
                <a:lumOff val="38496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shade val="50000"/>
                <a:hueOff val="68457"/>
                <a:satOff val="348"/>
                <a:lumOff val="3849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shade val="50000"/>
                <a:hueOff val="68457"/>
                <a:satOff val="348"/>
                <a:lumOff val="3849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There are many online directories for foreigners seeking jobs in Japan – please see the handout for a list of sites.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248909" y="2378321"/>
        <a:ext cx="3127623" cy="208508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6F30-30BF-475C-8CA0-EAAEC996B2D7}">
      <dsp:nvSpPr>
        <dsp:cNvPr id="0" name=""/>
        <dsp:cNvSpPr/>
      </dsp:nvSpPr>
      <dsp:spPr>
        <a:xfrm>
          <a:off x="0" y="120488"/>
          <a:ext cx="1907177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b="1" kern="1200" baseline="0" dirty="0"/>
            <a:t>Mental Health during Transition</a:t>
          </a:r>
          <a:endParaRPr lang="ja-JP" sz="2200" kern="1200" dirty="0"/>
        </a:p>
      </dsp:txBody>
      <dsp:txXfrm>
        <a:off x="59057" y="179545"/>
        <a:ext cx="1789063" cy="109166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3A682-D8C0-4804-A4BE-76FD714D5314}">
      <dsp:nvSpPr>
        <dsp:cNvPr id="0" name=""/>
        <dsp:cNvSpPr/>
      </dsp:nvSpPr>
      <dsp:spPr>
        <a:xfrm>
          <a:off x="4291362" y="1216"/>
          <a:ext cx="2905785" cy="1888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Just as it was when you first came onto JET, expect a state of emotional flux with a plethora of highs and lows.</a:t>
          </a:r>
          <a:endParaRPr lang="ja-JP" sz="1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383564" y="93418"/>
        <a:ext cx="2721381" cy="1704356"/>
      </dsp:txXfrm>
    </dsp:sp>
    <dsp:sp modelId="{3ED98B26-4CBA-4A12-846B-957461D32EFC}">
      <dsp:nvSpPr>
        <dsp:cNvPr id="0" name=""/>
        <dsp:cNvSpPr/>
      </dsp:nvSpPr>
      <dsp:spPr>
        <a:xfrm>
          <a:off x="3224267" y="945596"/>
          <a:ext cx="5039976" cy="5039976"/>
        </a:xfrm>
        <a:custGeom>
          <a:avLst/>
          <a:gdLst/>
          <a:ahLst/>
          <a:cxnLst/>
          <a:rect l="0" t="0" r="0" b="0"/>
          <a:pathLst>
            <a:path>
              <a:moveTo>
                <a:pt x="3994008" y="476069"/>
              </a:moveTo>
              <a:arcTo wR="2519988" hR="2519988" stAng="18347889" swAng="364839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E0F3B-6995-409D-B0FC-764A2B6E480C}">
      <dsp:nvSpPr>
        <dsp:cNvPr id="0" name=""/>
        <dsp:cNvSpPr/>
      </dsp:nvSpPr>
      <dsp:spPr>
        <a:xfrm>
          <a:off x="6473736" y="3781198"/>
          <a:ext cx="2905785" cy="1888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 sure that no matter how frenzied the pace might be that you are taking time to center yourself.</a:t>
          </a:r>
          <a:endParaRPr lang="ja-JP" sz="1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565938" y="3873400"/>
        <a:ext cx="2721381" cy="1704356"/>
      </dsp:txXfrm>
    </dsp:sp>
    <dsp:sp modelId="{B53B8D5E-54CC-42D7-AF9F-7EE6D9F4911E}">
      <dsp:nvSpPr>
        <dsp:cNvPr id="0" name=""/>
        <dsp:cNvSpPr/>
      </dsp:nvSpPr>
      <dsp:spPr>
        <a:xfrm>
          <a:off x="3224267" y="945596"/>
          <a:ext cx="5039976" cy="5039976"/>
        </a:xfrm>
        <a:custGeom>
          <a:avLst/>
          <a:gdLst/>
          <a:ahLst/>
          <a:cxnLst/>
          <a:rect l="0" t="0" r="0" b="0"/>
          <a:pathLst>
            <a:path>
              <a:moveTo>
                <a:pt x="3719663" y="4736092"/>
              </a:moveTo>
              <a:arcTo wR="2519988" hR="2519988" stAng="3694282" swAng="341143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EAD10-4E62-4639-8E01-EFCF5365149B}">
      <dsp:nvSpPr>
        <dsp:cNvPr id="0" name=""/>
        <dsp:cNvSpPr/>
      </dsp:nvSpPr>
      <dsp:spPr>
        <a:xfrm>
          <a:off x="2108988" y="3781198"/>
          <a:ext cx="2905785" cy="1888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aware of possible stigmas such as people mistaking your time here as a few years of leisure or studying abroad</a:t>
          </a:r>
          <a:endParaRPr lang="ja-JP" sz="1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201190" y="3873400"/>
        <a:ext cx="2721381" cy="1704356"/>
      </dsp:txXfrm>
    </dsp:sp>
    <dsp:sp modelId="{AD657408-2434-446D-B332-BFE611960529}">
      <dsp:nvSpPr>
        <dsp:cNvPr id="0" name=""/>
        <dsp:cNvSpPr/>
      </dsp:nvSpPr>
      <dsp:spPr>
        <a:xfrm>
          <a:off x="3224267" y="945596"/>
          <a:ext cx="5039976" cy="5039976"/>
        </a:xfrm>
        <a:custGeom>
          <a:avLst/>
          <a:gdLst/>
          <a:ahLst/>
          <a:cxnLst/>
          <a:rect l="0" t="0" r="0" b="0"/>
          <a:pathLst>
            <a:path>
              <a:moveTo>
                <a:pt x="16724" y="2809837"/>
              </a:moveTo>
              <a:arcTo wR="2519988" hR="2519988" stAng="10403713" swAng="364839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C099E-FCF0-4A07-9A9C-06553C764AC2}">
      <dsp:nvSpPr>
        <dsp:cNvPr id="0" name=""/>
        <dsp:cNvSpPr/>
      </dsp:nvSpPr>
      <dsp:spPr>
        <a:xfrm>
          <a:off x="0" y="22140"/>
          <a:ext cx="10058399" cy="19492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 your landlord as soon as you decide on your moving date, as the date may affect final rent calculation</a:t>
          </a:r>
          <a:endParaRPr lang="ja-JP" sz="2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95153" y="117293"/>
        <a:ext cx="9868093" cy="1758914"/>
      </dsp:txXfrm>
    </dsp:sp>
    <dsp:sp modelId="{88A99664-3529-483C-B977-8E4590C21B74}">
      <dsp:nvSpPr>
        <dsp:cNvPr id="0" name=""/>
        <dsp:cNvSpPr/>
      </dsp:nvSpPr>
      <dsp:spPr>
        <a:xfrm>
          <a:off x="0" y="2052000"/>
          <a:ext cx="10058399" cy="19492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43583"/>
                <a:satOff val="-22497"/>
                <a:lumOff val="30327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-443583"/>
                <a:satOff val="-22497"/>
                <a:lumOff val="3032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-443583"/>
                <a:satOff val="-22497"/>
                <a:lumOff val="3032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Prefectural BOE: </a:t>
          </a: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Submit moving-out notice </a:t>
          </a: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the </a:t>
          </a: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prefecture through your schools</a:t>
          </a: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Also tell your apartment representative </a:t>
          </a:r>
          <a:r>
            <a:rPr kumimoji="1"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about your moving-out and </a:t>
          </a: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consult how and when to return your apartment keys</a:t>
          </a:r>
          <a:endParaRPr lang="ja-JP" sz="2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95153" y="2147153"/>
        <a:ext cx="9868093" cy="175891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B2CE2-2C0C-4C42-A6D9-1E6290567515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Having a Game Plan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AA234-66BD-42B7-9453-2FC7EA734780}">
      <dsp:nvSpPr>
        <dsp:cNvPr id="0" name=""/>
        <dsp:cNvSpPr/>
      </dsp:nvSpPr>
      <dsp:spPr>
        <a:xfrm rot="16200000">
          <a:off x="-575631" y="576898"/>
          <a:ext cx="4448009" cy="32942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Though of course there are many situations involving returning home without a game plan, it’s ideal to have at least some sort of new path or objective lined up.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1268" y="889601"/>
        <a:ext cx="3294211" cy="2668805"/>
      </dsp:txXfrm>
    </dsp:sp>
    <dsp:sp modelId="{BF707B0E-0A92-49F6-8746-4381B15C0F1B}">
      <dsp:nvSpPr>
        <dsp:cNvPr id="0" name=""/>
        <dsp:cNvSpPr/>
      </dsp:nvSpPr>
      <dsp:spPr>
        <a:xfrm rot="16200000">
          <a:off x="2965645" y="576898"/>
          <a:ext cx="4448009" cy="32942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 can be easy to suddenly feel marooned in your own home country – or as if you’ve actually made a mistake returning home.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3542544" y="889601"/>
        <a:ext cx="3294211" cy="2668805"/>
      </dsp:txXfrm>
    </dsp:sp>
    <dsp:sp modelId="{4434D88F-430A-4F90-BC5C-1F61C861F346}">
      <dsp:nvSpPr>
        <dsp:cNvPr id="0" name=""/>
        <dsp:cNvSpPr/>
      </dsp:nvSpPr>
      <dsp:spPr>
        <a:xfrm rot="16200000">
          <a:off x="6506921" y="576898"/>
          <a:ext cx="4448009" cy="329421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Savings and pension money can also run out in no time if you’re not careful.</a:t>
          </a:r>
          <a:endParaRPr lang="ja-JP" sz="2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7083820" y="889601"/>
        <a:ext cx="3294211" cy="266880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D02E6-3CA9-403C-8D9C-8B96B365C283}">
      <dsp:nvSpPr>
        <dsp:cNvPr id="0" name=""/>
        <dsp:cNvSpPr/>
      </dsp:nvSpPr>
      <dsp:spPr>
        <a:xfrm>
          <a:off x="0" y="8695"/>
          <a:ext cx="9849394" cy="1247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52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Reverse Culture Shock</a:t>
          </a:r>
          <a:endParaRPr lang="ja-JP" sz="52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0884" y="69579"/>
        <a:ext cx="9727626" cy="1125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A1C38-70B2-451A-A885-9B6C36911775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Itemizing Apartment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DF5E6-1C79-4D1B-A331-01268A005F81}">
      <dsp:nvSpPr>
        <dsp:cNvPr id="0" name=""/>
        <dsp:cNvSpPr/>
      </dsp:nvSpPr>
      <dsp:spPr>
        <a:xfrm>
          <a:off x="0" y="48697"/>
          <a:ext cx="4937760" cy="14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 categorized lists </a:t>
          </a: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start the reckoning of what all you will be dealing with. </a:t>
          </a:r>
          <a:endParaRPr lang="ja-JP" sz="21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2227" y="120924"/>
        <a:ext cx="4793306" cy="1335120"/>
      </dsp:txXfrm>
    </dsp:sp>
    <dsp:sp modelId="{520DBF4D-C921-41FE-8724-82FEC644C6F4}">
      <dsp:nvSpPr>
        <dsp:cNvPr id="0" name=""/>
        <dsp:cNvSpPr/>
      </dsp:nvSpPr>
      <dsp:spPr>
        <a:xfrm>
          <a:off x="0" y="1916162"/>
          <a:ext cx="4937760" cy="1479574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If you struggle to get started with getting organized, </a:t>
          </a:r>
          <a:r>
            <a:rPr kumimoji="1" lang="en-US" sz="2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Apartment Clean Out Declaration PDF </a:t>
          </a:r>
          <a:r>
            <a:rPr kumimoji="1" lang="en-U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 our website could be a good springboard.</a:t>
          </a:r>
        </a:p>
      </dsp:txBody>
      <dsp:txXfrm>
        <a:off x="72227" y="1988389"/>
        <a:ext cx="4793306" cy="1335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316B-837F-439B-9959-EE375AE0E800}">
      <dsp:nvSpPr>
        <dsp:cNvPr id="0" name=""/>
        <dsp:cNvSpPr/>
      </dsp:nvSpPr>
      <dsp:spPr>
        <a:xfrm rot="10800000">
          <a:off x="1251912" y="0"/>
          <a:ext cx="4053840" cy="92333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16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You might also try itemizing room by room, i.e., Kitchen, Living, Bathroom, etc.</a:t>
          </a:r>
          <a:endParaRPr lang="ja-JP" altLang="en-US" sz="24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1482744" y="0"/>
        <a:ext cx="3823008" cy="923330"/>
      </dsp:txXfrm>
    </dsp:sp>
    <dsp:sp modelId="{6ACCE41D-F6A2-45B2-85E8-D26992FC9E64}">
      <dsp:nvSpPr>
        <dsp:cNvPr id="0" name=""/>
        <dsp:cNvSpPr/>
      </dsp:nvSpPr>
      <dsp:spPr>
        <a:xfrm>
          <a:off x="757589" y="0"/>
          <a:ext cx="923330" cy="92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C536-6D31-449D-AC5A-B6754F470A43}">
      <dsp:nvSpPr>
        <dsp:cNvPr id="0" name=""/>
        <dsp:cNvSpPr/>
      </dsp:nvSpPr>
      <dsp:spPr>
        <a:xfrm>
          <a:off x="0" y="5828"/>
          <a:ext cx="10058399" cy="14390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60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Selling Items</a:t>
          </a:r>
          <a:endParaRPr lang="ja-JP" sz="60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70251" y="76079"/>
        <a:ext cx="9917897" cy="12985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EE8E-A49A-47EB-969B-8779364A025E}">
      <dsp:nvSpPr>
        <dsp:cNvPr id="0" name=""/>
        <dsp:cNvSpPr/>
      </dsp:nvSpPr>
      <dsp:spPr>
        <a:xfrm>
          <a:off x="0" y="1207008"/>
          <a:ext cx="10058399" cy="160934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F696F-BBE9-48C1-9F8E-9CEE774FEF81}">
      <dsp:nvSpPr>
        <dsp:cNvPr id="0" name=""/>
        <dsp:cNvSpPr/>
      </dsp:nvSpPr>
      <dsp:spPr>
        <a:xfrm>
          <a:off x="2125" y="0"/>
          <a:ext cx="3065801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asking around sooner than later!</a:t>
          </a:r>
          <a:endParaRPr lang="ja-JP" sz="28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2125" y="0"/>
        <a:ext cx="3065801" cy="1609344"/>
      </dsp:txXfrm>
    </dsp:sp>
    <dsp:sp modelId="{EEC41C71-9C09-4B26-8318-69E8FE0E40F8}">
      <dsp:nvSpPr>
        <dsp:cNvPr id="0" name=""/>
        <dsp:cNvSpPr/>
      </dsp:nvSpPr>
      <dsp:spPr>
        <a:xfrm>
          <a:off x="1333858" y="1810512"/>
          <a:ext cx="402336" cy="402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45FAD-0E43-4D67-A2D7-2B362B091213}">
      <dsp:nvSpPr>
        <dsp:cNvPr id="0" name=""/>
        <dsp:cNvSpPr/>
      </dsp:nvSpPr>
      <dsp:spPr>
        <a:xfrm>
          <a:off x="3177879" y="2316039"/>
          <a:ext cx="2593270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 resources like JET Facebook Groups (JET Ladies+, regional groups, etc.) to find potential buyers.</a:t>
          </a:r>
          <a:endParaRPr lang="ja-JP" sz="2000" b="1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77879" y="2316039"/>
        <a:ext cx="2593270" cy="1609344"/>
      </dsp:txXfrm>
    </dsp:sp>
    <dsp:sp modelId="{F5AAB33B-72B2-4418-B40F-68485ECE8433}">
      <dsp:nvSpPr>
        <dsp:cNvPr id="0" name=""/>
        <dsp:cNvSpPr/>
      </dsp:nvSpPr>
      <dsp:spPr>
        <a:xfrm>
          <a:off x="4273346" y="1810512"/>
          <a:ext cx="402336" cy="402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45111-9D2F-4EE7-9CDC-365955181B38}">
      <dsp:nvSpPr>
        <dsp:cNvPr id="0" name=""/>
        <dsp:cNvSpPr/>
      </dsp:nvSpPr>
      <dsp:spPr>
        <a:xfrm>
          <a:off x="5881101" y="0"/>
          <a:ext cx="3169332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Let people know upfront if prices are non-negotiable and make sure they/you are able to commit to transporting items. </a:t>
          </a:r>
          <a:endParaRPr lang="ja-JP" sz="1800" kern="120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881101" y="0"/>
        <a:ext cx="3169332" cy="1609344"/>
      </dsp:txXfrm>
    </dsp:sp>
    <dsp:sp modelId="{689ED110-148F-418F-9E9F-1D874BE87C68}">
      <dsp:nvSpPr>
        <dsp:cNvPr id="0" name=""/>
        <dsp:cNvSpPr/>
      </dsp:nvSpPr>
      <dsp:spPr>
        <a:xfrm>
          <a:off x="7264600" y="1810512"/>
          <a:ext cx="402336" cy="402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05641-A9A8-44A1-9740-CB08C1914E9F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BB109-F4F5-46A2-9FBD-20F637591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3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１．</a:t>
            </a:r>
            <a:r>
              <a:rPr kumimoji="1" lang="en-US" altLang="ja-JP" b="1" dirty="0">
                <a:solidFill>
                  <a:schemeClr val="bg1"/>
                </a:solidFill>
              </a:rPr>
              <a:t>Create a timeline for yourself.</a:t>
            </a:r>
            <a:endParaRPr lang="ja-JP" altLang="ja-JP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896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5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7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6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11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0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80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9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b="1" dirty="0"/>
              <a:t>Processing takes about six months or more. If you are planning financially, we recommend treating the payment as a windfall and not a sure thing</a:t>
            </a:r>
          </a:p>
          <a:p>
            <a:r>
              <a:rPr kumimoji="1" lang="en-US" altLang="ja-JP" sz="1200" dirty="0"/>
              <a:t>The payment is calculated based on the number of contributions and time spent in Japan, and is issued in your local currency to your bank account</a:t>
            </a:r>
          </a:p>
          <a:p>
            <a:r>
              <a:rPr lang="en-US" altLang="ja-JP" sz="1200" dirty="0"/>
              <a:t>This payment is taxed, however the taxed portion can also be claimed back</a:t>
            </a:r>
            <a:endParaRPr kumimoji="1"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41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B109-F4F5-46A2-9FBD-20F63759125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30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57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57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3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5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1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22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30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8145F3-C3C5-4501-91BB-86212C5AB597}" type="datetimeFigureOut">
              <a:rPr kumimoji="1" lang="ja-JP" altLang="en-US" smtClean="0"/>
              <a:t>2023/3/5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ACF58-E9B3-4BA4-B3D8-7116CDBF0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4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9.gi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20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image" Target="../media/image2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image" Target="../media/image31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32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12" Type="http://schemas.openxmlformats.org/officeDocument/2006/relationships/image" Target="../media/image34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image" Target="../media/image36.png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image" Target="../media/image35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png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Preparation for Leaving JET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r"/>
            <a:r>
              <a:rPr lang="en-US" altLang="ja-JP" dirty="0"/>
              <a:t>Hayley Wallace</a:t>
            </a:r>
          </a:p>
          <a:p>
            <a:pPr algn="r"/>
            <a:r>
              <a:rPr kumimoji="1" lang="en-US" altLang="ja-JP" dirty="0"/>
              <a:t>International Relations Division</a:t>
            </a:r>
          </a:p>
          <a:p>
            <a:pPr algn="r"/>
            <a:r>
              <a:rPr lang="en-US" altLang="ja-JP" dirty="0"/>
              <a:t>Sam Keane</a:t>
            </a:r>
          </a:p>
          <a:p>
            <a:pPr algn="r"/>
            <a:r>
              <a:rPr kumimoji="1" lang="en-US" altLang="ja-JP" dirty="0"/>
              <a:t>Education and Training Division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801363704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1618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 rotWithShape="1">
          <a:blip r:embed="rId12"/>
          <a:srcRect l="3549" b="3403"/>
          <a:stretch/>
        </p:blipFill>
        <p:spPr>
          <a:xfrm>
            <a:off x="1596664" y="4447903"/>
            <a:ext cx="1806714" cy="1715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13"/>
          <a:srcRect l="3964" b="4604"/>
          <a:stretch/>
        </p:blipFill>
        <p:spPr>
          <a:xfrm>
            <a:off x="4963886" y="1845734"/>
            <a:ext cx="1404257" cy="137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16651">
            <a:off x="8668743" y="4304059"/>
            <a:ext cx="1192675" cy="2002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18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4EE8E-A49A-47EB-969B-8779364A0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344EE8E-A49A-47EB-969B-8779364A0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344EE8E-A49A-47EB-969B-8779364A0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C41C71-9C09-4B26-8318-69E8FE0E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C41C71-9C09-4B26-8318-69E8FE0E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C41C71-9C09-4B26-8318-69E8FE0E4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3F696F-BBE9-48C1-9F8E-9CEE774FE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63F696F-BBE9-48C1-9F8E-9CEE774FE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63F696F-BBE9-48C1-9F8E-9CEE774FE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AB33B-72B2-4418-B40F-68485ECE8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5AAB33B-72B2-4418-B40F-68485ECE8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5AAB33B-72B2-4418-B40F-68485ECE8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45FAD-0E43-4D67-A2D7-2B362B091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E645FAD-0E43-4D67-A2D7-2B362B091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6E645FAD-0E43-4D67-A2D7-2B362B091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ED110-148F-418F-9E9F-1D874BE8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689ED110-148F-418F-9E9F-1D874BE8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89ED110-148F-418F-9E9F-1D874BE87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45111-9D2F-4EE7-9CDC-365955181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C245111-9D2F-4EE7-9CDC-365955181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C245111-9D2F-4EE7-9CDC-365955181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bg1"/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330904868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1307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065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9FDBD-63A1-4EBE-AFB6-82DA99538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A49FDBD-63A1-4EBE-AFB6-82DA99538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05E84-BAC0-4438-A6BE-A483899AE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E05E84-BAC0-4438-A6BE-A483899AE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EDA06-86AD-4B5C-BC69-93405D5B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7EDA06-86AD-4B5C-BC69-93405D5B2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72845736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24242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72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345BE-CFC1-4829-8B88-B440BC27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CD345BE-CFC1-4829-8B88-B440BC271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C620E-65D3-4480-867B-CC1503C56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F1C620E-65D3-4480-867B-CC1503C56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BCCE4-0735-4F62-B259-3813964F8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F2BCCE4-0735-4F62-B259-3813964F8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2410C-5BED-4E0B-BC2A-D128929C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1E2410C-5BED-4E0B-BC2A-D128929CB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2E5AE-65DD-4A90-B161-D5D6B54F0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9F2E5AE-65DD-4A90-B161-D5D6B54F0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72CEA-59E4-408B-A40C-6BB0C4516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8472CEA-59E4-408B-A40C-6BB0C4516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4012173254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4813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65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D0293-E4A1-4ADC-AAAE-DDB3A368B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D7D0293-E4A1-4ADC-AAAE-DDB3A368B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D7D0293-E4A1-4ADC-AAAE-DDB3A368B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18B257-C74B-4204-8B7F-DF080D29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D18B257-C74B-4204-8B7F-DF080D29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D18B257-C74B-4204-8B7F-DF080D29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47C0AC-1942-4C57-AC2E-E75D5F07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C47C0AC-1942-4C57-AC2E-E75D5F07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C47C0AC-1942-4C57-AC2E-E75D5F07C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5D1CC3-3578-4DCE-A3BB-4AB68F21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A85D1CC3-3578-4DCE-A3BB-4AB68F21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A85D1CC3-3578-4DCE-A3BB-4AB68F21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F99990-4BCA-46EF-8B1C-CAE7C675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0F99990-4BCA-46EF-8B1C-CAE7C675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0F99990-4BCA-46EF-8B1C-CAE7C675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49473112"/>
              </p:ext>
            </p:extLst>
          </p:nvPr>
        </p:nvGraphicFramePr>
        <p:xfrm>
          <a:off x="313508" y="237617"/>
          <a:ext cx="2805249" cy="209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3675044"/>
              </p:ext>
            </p:extLst>
          </p:nvPr>
        </p:nvGraphicFramePr>
        <p:xfrm>
          <a:off x="1" y="114300"/>
          <a:ext cx="12192000" cy="674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2334986"/>
            <a:ext cx="2389416" cy="2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CE8CCF-D283-4E7B-9B10-9134FCAF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CE8CCF-D283-4E7B-9B10-9134FCAF6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D9CB7-A7BC-4684-BEA4-5D48E80B0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7DD9CB7-A7BC-4684-BEA4-5D48E80B0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02506F-8BB7-4588-8639-7DF144ACB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5E02506F-8BB7-4588-8639-7DF144ACB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888404630"/>
              </p:ext>
            </p:extLst>
          </p:nvPr>
        </p:nvGraphicFramePr>
        <p:xfrm>
          <a:off x="280852" y="171123"/>
          <a:ext cx="1005840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082857303"/>
              </p:ext>
            </p:extLst>
          </p:nvPr>
        </p:nvGraphicFramePr>
        <p:xfrm>
          <a:off x="979715" y="3737283"/>
          <a:ext cx="102412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 rotWithShape="1">
          <a:blip r:embed="rId12"/>
          <a:srcRect b="4042"/>
          <a:stretch/>
        </p:blipFill>
        <p:spPr>
          <a:xfrm>
            <a:off x="8663826" y="3198736"/>
            <a:ext cx="3047578" cy="236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9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Contact with your Successor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>
                <a:solidFill>
                  <a:schemeClr val="tx1"/>
                </a:solidFill>
              </a:rPr>
              <a:t>PAs</a:t>
            </a:r>
            <a:r>
              <a:rPr kumimoji="1" lang="en-US" altLang="ja-JP" sz="2400" dirty="0"/>
              <a:t> will disseminate </a:t>
            </a:r>
            <a:r>
              <a:rPr kumimoji="1" lang="en-US" altLang="ja-JP" sz="2400" b="1" dirty="0"/>
              <a:t>handover forms</a:t>
            </a:r>
          </a:p>
          <a:p>
            <a:endParaRPr lang="en-US" altLang="ja-JP" sz="2400" dirty="0"/>
          </a:p>
          <a:p>
            <a:r>
              <a:rPr lang="en-US" altLang="ja-JP" sz="2400" dirty="0"/>
              <a:t>Please include your </a:t>
            </a:r>
            <a:r>
              <a:rPr lang="en-US" altLang="ja-JP" sz="2400" b="1" dirty="0"/>
              <a:t>preferred contact method </a:t>
            </a:r>
            <a:r>
              <a:rPr lang="en-US" altLang="ja-JP" sz="2400" dirty="0"/>
              <a:t>in the form (Line, email, etc.)</a:t>
            </a:r>
          </a:p>
        </p:txBody>
      </p:sp>
      <p:sp>
        <p:nvSpPr>
          <p:cNvPr id="4" name="楕円 3"/>
          <p:cNvSpPr/>
          <p:nvPr/>
        </p:nvSpPr>
        <p:spPr>
          <a:xfrm>
            <a:off x="979714" y="3722915"/>
            <a:ext cx="10086159" cy="192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/>
          </a:p>
          <a:p>
            <a:r>
              <a:rPr lang="en-US" altLang="ja-JP" sz="2400" dirty="0"/>
              <a:t>While your successor will have lots of questions for you</a:t>
            </a:r>
            <a:r>
              <a:rPr lang="en-US" altLang="ja-JP" sz="2400" b="1" dirty="0"/>
              <a:t>, please refer them to the PAs for questions related to employment and the arrival process!</a:t>
            </a:r>
            <a:endParaRPr kumimoji="1" lang="ja-JP" altLang="en-US" sz="2400" b="1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3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079670148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090259"/>
              </p:ext>
            </p:extLst>
          </p:nvPr>
        </p:nvGraphicFramePr>
        <p:xfrm>
          <a:off x="1603465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065" y="1845735"/>
            <a:ext cx="1295400" cy="4293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809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1B8A3-1EF4-431E-BFC3-E2CF704F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531B8A3-1EF4-431E-BFC3-E2CF704F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531B8A3-1EF4-431E-BFC3-E2CF704F9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CD03C9-2DC2-4A12-8BB7-B8E8C5ED7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93CD03C9-2DC2-4A12-8BB7-B8E8C5ED7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93CD03C9-2DC2-4A12-8BB7-B8E8C5ED7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09A1D-1A2B-4EB0-8889-CCDAD4C7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3709A1D-1A2B-4EB0-8889-CCDAD4C7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63709A1D-1A2B-4EB0-8889-CCDAD4C7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0E9C49-C20A-4976-AE0F-3E54A7E0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520E9C49-C20A-4976-AE0F-3E54A7E0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520E9C49-C20A-4976-AE0F-3E54A7E0C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BF71-89B1-4179-A871-66E686E8D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BFEBF71-89B1-4179-A871-66E686E8D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BFEBF71-89B1-4179-A871-66E686E8D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02729-4249-49D6-8724-CFD563DE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1602729-4249-49D6-8724-CFD563DE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1602729-4249-49D6-8724-CFD563DEF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F4D8C7-E3F8-49E2-AC07-3E0F251C7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0EF4D8C7-E3F8-49E2-AC07-3E0F251C7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EF4D8C7-E3F8-49E2-AC07-3E0F251C7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548467350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1812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95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D37F8-B5E3-4442-B1AC-E984D8963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FED37F8-B5E3-4442-B1AC-E984D8963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CE7CA7-C251-477E-9124-D755D7D9E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CE7CA7-C251-477E-9124-D755D7D9E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2FE2A-E6EF-4C7E-A115-2B4740941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822FE2A-E6EF-4C7E-A115-2B4740941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681EF7-7E7E-4C7E-8587-3F6AF18E1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D681EF7-7E7E-4C7E-8587-3F6AF18E1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8FE54-738B-4D36-8A78-1D7C97D2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2A8FE54-738B-4D36-8A78-1D7C97D2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EA1CA-13E6-46A5-8BB2-C1983930F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02EA1CA-13E6-46A5-8BB2-C1983930F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CCF21-424C-40FE-9ADC-8A407D0B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0BCCF21-424C-40FE-9ADC-8A407D0B2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0">
              <a:schemeClr val="accent6">
                <a:lumMod val="75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753505069"/>
              </p:ext>
            </p:extLst>
          </p:nvPr>
        </p:nvGraphicFramePr>
        <p:xfrm>
          <a:off x="1097279" y="267864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98034" cy="1695260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note that while some services can be cancelled online or over the phone</a:t>
            </a:r>
            <a:r>
              <a:rPr lang="en-US" altLang="ja-JP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cancelling your cell phone often requires you to visit the store in person to cancel your contract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sooner than later about the cancellation fees you might be incurring.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60" y="3540993"/>
            <a:ext cx="11925639" cy="26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1. Pre-departure preparation</a:t>
            </a:r>
          </a:p>
          <a:p>
            <a:r>
              <a:rPr kumimoji="1" lang="en-US" altLang="ja-JP" sz="2800" dirty="0"/>
              <a:t>2. The departure process</a:t>
            </a:r>
          </a:p>
          <a:p>
            <a:r>
              <a:rPr lang="en-US" altLang="ja-JP" sz="2800" dirty="0"/>
              <a:t>3. Post-departure and questions</a:t>
            </a:r>
          </a:p>
          <a:p>
            <a:r>
              <a:rPr kumimoji="1" lang="en-US" altLang="ja-JP" sz="2800" dirty="0"/>
              <a:t>Breaks in-between!</a:t>
            </a:r>
          </a:p>
          <a:p>
            <a:endParaRPr lang="en-US" altLang="ja-JP" sz="2800" dirty="0"/>
          </a:p>
          <a:p>
            <a:r>
              <a:rPr lang="en-US" altLang="ja-JP" sz="2800" dirty="0"/>
              <a:t>Information specific to prefectural or municipal JETs will be signposted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154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Cancelling Contracts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Check when your final bill will come</a:t>
            </a:r>
          </a:p>
          <a:p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b="1" dirty="0">
                <a:solidFill>
                  <a:schemeClr val="tx1"/>
                </a:solidFill>
              </a:rPr>
              <a:t>Consider changing your payment method from direct debit to cash payment</a:t>
            </a:r>
            <a:r>
              <a:rPr lang="en-US" altLang="ja-JP" sz="2800" dirty="0">
                <a:solidFill>
                  <a:schemeClr val="tx1"/>
                </a:solidFill>
              </a:rPr>
              <a:t> at the convenience store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b="1" dirty="0">
                <a:solidFill>
                  <a:schemeClr val="tx1"/>
                </a:solidFill>
              </a:rPr>
              <a:t>Calculate or estimate how much money you will need </a:t>
            </a:r>
            <a:r>
              <a:rPr lang="en-US" altLang="ja-JP" sz="2800" dirty="0">
                <a:solidFill>
                  <a:schemeClr val="tx1"/>
                </a:solidFill>
              </a:rPr>
              <a:t>to set aside for final payments 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Planning</a:t>
            </a:r>
            <a:r>
              <a:rPr lang="ja-JP" altLang="en-US" dirty="0"/>
              <a:t> </a:t>
            </a:r>
            <a:r>
              <a:rPr lang="en-US" altLang="ja-JP" dirty="0"/>
              <a:t>Financially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Plane tickets need to be paid for in full 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Shipping belongings can reach high costs per parcel depending on postage and shipping method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en-US" altLang="ja-JP" sz="2800" dirty="0">
                <a:solidFill>
                  <a:schemeClr val="tx1"/>
                </a:solidFill>
              </a:rPr>
              <a:t>Electronics utilities (phone contracts, internet etc.) often have cancellation fees to be paid from your bank account depending on your contract</a:t>
            </a:r>
          </a:p>
          <a:p>
            <a:endParaRPr lang="en-US" altLang="ja-JP" dirty="0"/>
          </a:p>
          <a:p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Paying Residence Tax </a:t>
            </a:r>
            <a:r>
              <a:rPr lang="ja-JP" altLang="en-US" dirty="0"/>
              <a:t>（住民税）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For those stayin</a:t>
            </a:r>
            <a:r>
              <a:rPr lang="en-US" altLang="ja-JP" dirty="0">
                <a:solidFill>
                  <a:schemeClr val="tx1"/>
                </a:solidFill>
              </a:rPr>
              <a:t>g in Japan: properly performing moving-out/moving-in procedures at city hall sufficient</a:t>
            </a:r>
          </a:p>
          <a:p>
            <a:endParaRPr kumimoji="1" lang="en-US" altLang="ja-JP" dirty="0"/>
          </a:p>
          <a:p>
            <a:r>
              <a:rPr lang="en-US" altLang="ja-JP" dirty="0">
                <a:solidFill>
                  <a:schemeClr val="tx1"/>
                </a:solidFill>
              </a:rPr>
              <a:t>For those leaving in August: full payment will be withdrawn from your salary before departure. </a:t>
            </a: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For those leaving in April: bill is issued in June, JETs should transfer the cost to a appointed tax agent and have them pay on their behalf</a:t>
            </a:r>
          </a:p>
          <a:p>
            <a:endParaRPr kumimoji="1" lang="en-US" altLang="ja-JP" dirty="0"/>
          </a:p>
        </p:txBody>
      </p:sp>
      <p:sp>
        <p:nvSpPr>
          <p:cNvPr id="4" name="角丸四角形 3"/>
          <p:cNvSpPr/>
          <p:nvPr/>
        </p:nvSpPr>
        <p:spPr>
          <a:xfrm>
            <a:off x="1600200" y="3461657"/>
            <a:ext cx="9029700" cy="111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BE PREPARED FOR A BIG FINANCIAL HIT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435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Closing your Bank Account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 person is fast and any remaining funds will be issued in cash</a:t>
            </a:r>
          </a:p>
          <a:p>
            <a:r>
              <a:rPr lang="en-US" altLang="ja-JP" dirty="0"/>
              <a:t>Bring the following to your bank branch:</a:t>
            </a:r>
          </a:p>
          <a:p>
            <a:pPr lvl="1"/>
            <a:r>
              <a:rPr lang="en-US" altLang="ja-JP" dirty="0"/>
              <a:t>ID </a:t>
            </a:r>
          </a:p>
          <a:p>
            <a:pPr lvl="1"/>
            <a:r>
              <a:rPr lang="en-US" altLang="ja-JP" dirty="0"/>
              <a:t>Bank Book</a:t>
            </a:r>
          </a:p>
          <a:p>
            <a:pPr lvl="1"/>
            <a:r>
              <a:rPr lang="en-US" altLang="ja-JP" dirty="0"/>
              <a:t>Bank Card</a:t>
            </a:r>
          </a:p>
          <a:p>
            <a:pPr lvl="1"/>
            <a:r>
              <a:rPr kumimoji="1" lang="en-US" altLang="ja-JP" dirty="0" err="1"/>
              <a:t>Inkan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82" y="1845734"/>
            <a:ext cx="3806613" cy="271900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683475" y="4605747"/>
            <a:ext cx="8886009" cy="119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/>
              <a:t>“</a:t>
            </a:r>
            <a:r>
              <a:rPr kumimoji="1" lang="en-US" altLang="ja-JP" sz="2400" i="1" dirty="0" err="1"/>
              <a:t>Kouza</a:t>
            </a:r>
            <a:r>
              <a:rPr kumimoji="1" lang="en-US" altLang="ja-JP" sz="2400" i="1" dirty="0"/>
              <a:t> </a:t>
            </a:r>
            <a:r>
              <a:rPr lang="en-US" altLang="ja-JP" sz="2400" i="1" dirty="0"/>
              <a:t>o </a:t>
            </a:r>
            <a:r>
              <a:rPr lang="en-US" altLang="ja-JP" sz="2400" i="1" dirty="0" err="1"/>
              <a:t>kaiyaku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shitai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desu</a:t>
            </a:r>
            <a:r>
              <a:rPr lang="en-US" altLang="ja-JP" sz="2400" i="1" dirty="0"/>
              <a:t>”</a:t>
            </a:r>
            <a:r>
              <a:rPr lang="en-US" altLang="ja-JP" sz="2400" dirty="0"/>
              <a:t>: I would like to close my account.</a:t>
            </a:r>
            <a:endParaRPr kumimoji="1" lang="en-US" altLang="ja-JP" sz="2400" i="1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52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Notes about banks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b="1" dirty="0"/>
              <a:t>Many of the local Gifu banks have sparse coverage outside of the Tokai region</a:t>
            </a:r>
            <a:r>
              <a:rPr kumimoji="1" lang="en-US" altLang="ja-JP" sz="2400" dirty="0"/>
              <a:t>, consider changing if you are moving outside of Gifu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Check your bank’s money transfer procedures or use a remittance service (Wise etc.)</a:t>
            </a:r>
          </a:p>
          <a:p>
            <a:endParaRPr lang="en-US" altLang="ja-JP" sz="2400" dirty="0"/>
          </a:p>
          <a:p>
            <a:r>
              <a:rPr lang="en-US" altLang="ja-JP" sz="2400" dirty="0">
                <a:solidFill>
                  <a:srgbClr val="FF0000"/>
                </a:solidFill>
              </a:rPr>
              <a:t>(Prefectural BOE)</a:t>
            </a:r>
            <a:r>
              <a:rPr lang="en-US" altLang="ja-JP" sz="2400" dirty="0"/>
              <a:t> Reimbursement for flights always comes in </a:t>
            </a:r>
            <a:r>
              <a:rPr lang="en-US" altLang="ja-JP" sz="2400" b="1" dirty="0"/>
              <a:t>a few days before final departure </a:t>
            </a:r>
            <a:r>
              <a:rPr lang="en-US" altLang="ja-JP" sz="2400" dirty="0"/>
              <a:t>and is </a:t>
            </a:r>
            <a:r>
              <a:rPr lang="en-US" altLang="ja-JP" sz="2400" b="1" dirty="0"/>
              <a:t>issued to your bank account. </a:t>
            </a:r>
          </a:p>
          <a:p>
            <a:r>
              <a:rPr lang="en-US" altLang="ja-JP" sz="2400" dirty="0">
                <a:solidFill>
                  <a:srgbClr val="00B0F0"/>
                </a:solidFill>
              </a:rPr>
              <a:t>For municipalities, the timeline will vary so make sure to ask your BOE for an estimate.</a:t>
            </a:r>
          </a:p>
          <a:p>
            <a:pPr marL="0" indent="0">
              <a:buNone/>
            </a:pP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507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760848921"/>
              </p:ext>
            </p:extLst>
          </p:nvPr>
        </p:nvGraphicFramePr>
        <p:xfrm>
          <a:off x="199208" y="122138"/>
          <a:ext cx="1005840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381744788"/>
              </p:ext>
            </p:extLst>
          </p:nvPr>
        </p:nvGraphicFramePr>
        <p:xfrm>
          <a:off x="424543" y="3949555"/>
          <a:ext cx="10564585" cy="183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930" y="3348774"/>
            <a:ext cx="4164270" cy="269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4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Departure Process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47" y="414866"/>
            <a:ext cx="2798233" cy="27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Leaving Gifu: </a:t>
            </a:r>
            <a:r>
              <a:rPr lang="en-US" altLang="ja-JP" sz="4400" b="1" dirty="0"/>
              <a:t>Two weeks before moving out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32552"/>
          </a:xfrm>
        </p:spPr>
        <p:txBody>
          <a:bodyPr>
            <a:noAutofit/>
          </a:bodyPr>
          <a:lstStyle/>
          <a:p>
            <a:pPr lvl="1"/>
            <a:r>
              <a:rPr lang="en-US" altLang="ja-JP" b="1" dirty="0"/>
              <a:t>Submit Notification of Moving Out</a:t>
            </a:r>
            <a:r>
              <a:rPr lang="en-US" altLang="ja-JP" dirty="0"/>
              <a:t>(</a:t>
            </a:r>
            <a:r>
              <a:rPr lang="ja-JP" altLang="en-US" dirty="0"/>
              <a:t>転出届</a:t>
            </a:r>
            <a:r>
              <a:rPr lang="en-US" altLang="ja-JP" dirty="0"/>
              <a:t>/</a:t>
            </a:r>
            <a:r>
              <a:rPr lang="en-US" altLang="ja-JP" dirty="0" err="1"/>
              <a:t>Tenshutsu</a:t>
            </a:r>
            <a:r>
              <a:rPr lang="en-US" altLang="ja-JP" dirty="0"/>
              <a:t> </a:t>
            </a:r>
            <a:r>
              <a:rPr lang="en-US" altLang="ja-JP" dirty="0" err="1"/>
              <a:t>Todoke</a:t>
            </a:r>
            <a:r>
              <a:rPr lang="en-US" altLang="ja-JP" dirty="0"/>
              <a:t>) at municipal office</a:t>
            </a:r>
          </a:p>
          <a:p>
            <a:endParaRPr lang="en-US" altLang="ja-JP" sz="1800" dirty="0"/>
          </a:p>
          <a:p>
            <a:pPr lvl="1"/>
            <a:r>
              <a:rPr kumimoji="1" lang="en-US" altLang="ja-JP" dirty="0"/>
              <a:t>If you are staying within Japan, </a:t>
            </a:r>
            <a:r>
              <a:rPr lang="en-US" altLang="ja-JP" dirty="0"/>
              <a:t>apply for a change of address registration (</a:t>
            </a:r>
            <a:r>
              <a:rPr lang="ja-JP" altLang="en-US" dirty="0"/>
              <a:t>転居届</a:t>
            </a:r>
            <a:r>
              <a:rPr lang="en-US" altLang="ja-JP" dirty="0"/>
              <a:t>/</a:t>
            </a:r>
            <a:r>
              <a:rPr lang="en-US" altLang="ja-JP" dirty="0" err="1"/>
              <a:t>Tenkyo</a:t>
            </a:r>
            <a:r>
              <a:rPr lang="en-US" altLang="ja-JP" dirty="0"/>
              <a:t> </a:t>
            </a:r>
            <a:r>
              <a:rPr lang="en-US" altLang="ja-JP" dirty="0" err="1"/>
              <a:t>Todoke</a:t>
            </a:r>
            <a:r>
              <a:rPr lang="en-US" altLang="ja-JP" dirty="0"/>
              <a:t>) at your local post office</a:t>
            </a:r>
          </a:p>
          <a:p>
            <a:endParaRPr kumimoji="1" lang="en-US" altLang="ja-JP" sz="1800" dirty="0"/>
          </a:p>
          <a:p>
            <a:pPr lvl="1"/>
            <a:r>
              <a:rPr lang="en-US" altLang="ja-JP" dirty="0"/>
              <a:t>Most offices will have an English template for you to use as reference, but examples are also available online</a:t>
            </a:r>
          </a:p>
          <a:p>
            <a:pPr lvl="1"/>
            <a:endParaRPr lang="en-US" altLang="ja-JP" dirty="0"/>
          </a:p>
          <a:p>
            <a:pPr lvl="1"/>
            <a:r>
              <a:rPr kumimoji="1" lang="en-US" altLang="ja-JP" dirty="0"/>
              <a:t>As a rule, </a:t>
            </a:r>
            <a:r>
              <a:rPr kumimoji="1" lang="en-US" altLang="ja-JP" b="1" dirty="0"/>
              <a:t>bring your residence card, </a:t>
            </a:r>
            <a:r>
              <a:rPr kumimoji="1" lang="en-US" altLang="ja-JP" b="1" dirty="0" err="1"/>
              <a:t>inkan</a:t>
            </a:r>
            <a:r>
              <a:rPr kumimoji="1" lang="en-US" altLang="ja-JP" b="1" dirty="0"/>
              <a:t> and public health insurance card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MyNumber</a:t>
            </a:r>
            <a:r>
              <a:rPr kumimoji="1" lang="en-US" altLang="ja-JP" dirty="0"/>
              <a:t> Card if you have one)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71744"/>
            <a:ext cx="4937125" cy="3771762"/>
          </a:xfrm>
        </p:spPr>
      </p:pic>
    </p:spTree>
    <p:extLst>
      <p:ext uri="{BB962C8B-B14F-4D97-AF65-F5344CB8AC3E}">
        <p14:creationId xmlns:p14="http://schemas.microsoft.com/office/powerpoint/2010/main" val="286255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787931504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4175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4479" y="1845734"/>
            <a:ext cx="8471263" cy="4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FAD4D7-75FB-433B-A175-0B956B4B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BFAD4D7-75FB-433B-A175-0B956B4B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BFAD4D7-75FB-433B-A175-0B956B4B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BFAD4D7-75FB-433B-A175-0B956B4B8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14D07C-1866-40FC-985F-40A06D73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914D07C-1866-40FC-985F-40A06D73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914D07C-1866-40FC-985F-40A06D73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914D07C-1866-40FC-985F-40A06D73E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A537B-102E-44E6-BC03-15D110C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9DA537B-102E-44E6-BC03-15D110C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9DA537B-102E-44E6-BC03-15D110CEC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DA537B-102E-44E6-BC03-15D110CEC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035D0C-DAB5-4A0C-BA6D-86A5854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18035D0C-DAB5-4A0C-BA6D-86A5854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18035D0C-DAB5-4A0C-BA6D-86A58548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8035D0C-DAB5-4A0C-BA6D-86A585488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C1233-FA16-42B0-8E29-48A53022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C8C1233-FA16-42B0-8E29-48A53022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C8C1233-FA16-42B0-8E29-48A53022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C8C1233-FA16-42B0-8E29-48A53022C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Moving within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Upon submitting your Notification of Moving Out you will receive a </a:t>
            </a:r>
            <a:r>
              <a:rPr lang="en-US" altLang="ja-JP" b="1" dirty="0"/>
              <a:t>Moving-Out Certificate </a:t>
            </a:r>
            <a:r>
              <a:rPr lang="en-US" altLang="ja-JP" dirty="0"/>
              <a:t>(</a:t>
            </a:r>
            <a:r>
              <a:rPr lang="ja-JP" altLang="en-US" dirty="0"/>
              <a:t>転出証明書</a:t>
            </a:r>
            <a:r>
              <a:rPr lang="en-US" altLang="ja-JP" dirty="0"/>
              <a:t>/</a:t>
            </a:r>
            <a:r>
              <a:rPr lang="en-US" altLang="ja-JP" dirty="0" err="1"/>
              <a:t>Tenshutsu</a:t>
            </a:r>
            <a:r>
              <a:rPr lang="en-US" altLang="ja-JP" dirty="0"/>
              <a:t> </a:t>
            </a:r>
            <a:r>
              <a:rPr lang="en-US" altLang="ja-JP" dirty="0" err="1"/>
              <a:t>Shoumeishou</a:t>
            </a:r>
            <a:r>
              <a:rPr lang="en-US" altLang="ja-JP" dirty="0"/>
              <a:t>)</a:t>
            </a:r>
          </a:p>
          <a:p>
            <a:r>
              <a:rPr kumimoji="1" lang="en-US" altLang="ja-JP" dirty="0"/>
              <a:t>When moving in to your new municipality you will need to submit this along with the usual documents</a:t>
            </a:r>
          </a:p>
          <a:p>
            <a:r>
              <a:rPr lang="en-US" altLang="ja-JP" dirty="0"/>
              <a:t>As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/>
              <a:t>we have been moved to a Mutual Aid Fund for Prefectural BOE staff you will need to </a:t>
            </a:r>
            <a:r>
              <a:rPr lang="en-US" altLang="ja-JP" b="1" dirty="0"/>
              <a:t>re-register with Public Health Insurance when starting your new job (or your new job’s health insurance provider)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7" y="170347"/>
            <a:ext cx="4359729" cy="6003069"/>
          </a:xfrm>
        </p:spPr>
      </p:pic>
    </p:spTree>
    <p:extLst>
      <p:ext uri="{BB962C8B-B14F-4D97-AF65-F5344CB8AC3E}">
        <p14:creationId xmlns:p14="http://schemas.microsoft.com/office/powerpoint/2010/main" val="286822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Consultation Forms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You will each receive a consultation form</a:t>
            </a:r>
          </a:p>
          <a:p>
            <a:endParaRPr lang="en-US" altLang="ja-JP" dirty="0"/>
          </a:p>
          <a:p>
            <a:r>
              <a:rPr kumimoji="1" lang="en-US" altLang="ja-JP" dirty="0"/>
              <a:t>If you have any questions or concerns that you feel need PA assistance with during the session, you can </a:t>
            </a:r>
            <a:r>
              <a:rPr kumimoji="1" lang="en-US" altLang="ja-JP" b="1" dirty="0"/>
              <a:t>write your name and questions on the form and submit it</a:t>
            </a:r>
          </a:p>
          <a:p>
            <a:endParaRPr lang="en-US" altLang="ja-JP" dirty="0"/>
          </a:p>
          <a:p>
            <a:r>
              <a:rPr kumimoji="1" lang="en-US" altLang="ja-JP" b="1" dirty="0"/>
              <a:t>PAs will consider this the beginning of a consultation and will get in touch with you after SDC</a:t>
            </a:r>
          </a:p>
          <a:p>
            <a:r>
              <a:rPr lang="en-US" altLang="ja-JP" dirty="0"/>
              <a:t>You may also write down your planned route to be checked regarding flight cost reimbursement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6678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Moving Companies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Sites like </a:t>
            </a:r>
            <a:r>
              <a:rPr lang="en-US" altLang="ja-JP" b="1" dirty="0" err="1"/>
              <a:t>Hikkoshi</a:t>
            </a:r>
            <a:r>
              <a:rPr lang="en-US" altLang="ja-JP" b="1" dirty="0"/>
              <a:t> Samurai </a:t>
            </a:r>
            <a:r>
              <a:rPr lang="en-US" altLang="ja-JP" dirty="0"/>
              <a:t>offer quote comparisons</a:t>
            </a:r>
            <a:endParaRPr kumimoji="1" lang="en-US" altLang="ja-JP" dirty="0"/>
          </a:p>
          <a:p>
            <a:r>
              <a:rPr lang="en-US" altLang="ja-JP" b="1" dirty="0"/>
              <a:t>Packing options varies between companies- </a:t>
            </a:r>
            <a:r>
              <a:rPr lang="en-US" altLang="ja-JP" dirty="0"/>
              <a:t>pick what works for you!</a:t>
            </a:r>
            <a:endParaRPr kumimoji="1" lang="en-US" altLang="ja-JP" dirty="0"/>
          </a:p>
          <a:p>
            <a:r>
              <a:rPr lang="en-US" altLang="ja-JP" dirty="0"/>
              <a:t>Some companies advertise themselves as having English language support or staff (</a:t>
            </a:r>
            <a:r>
              <a:rPr lang="en-US" altLang="ja-JP" dirty="0">
                <a:solidFill>
                  <a:srgbClr val="FF0000"/>
                </a:solidFill>
              </a:rPr>
              <a:t>NOT AN ENDORSEMENT</a:t>
            </a:r>
            <a:r>
              <a:rPr lang="en-US" altLang="ja-JP" dirty="0"/>
              <a:t>):</a:t>
            </a:r>
          </a:p>
          <a:p>
            <a:pPr lvl="1"/>
            <a:r>
              <a:rPr kumimoji="1" lang="en-US" altLang="ja-JP" sz="3200" dirty="0"/>
              <a:t>Best Moving Service</a:t>
            </a:r>
          </a:p>
          <a:p>
            <a:pPr lvl="1"/>
            <a:r>
              <a:rPr lang="en-US" altLang="ja-JP" sz="3200" dirty="0"/>
              <a:t>Yamato Home Convenience</a:t>
            </a:r>
          </a:p>
          <a:p>
            <a:pPr lvl="1"/>
            <a:r>
              <a:rPr kumimoji="1" lang="en-US" altLang="ja-JP" sz="3200" dirty="0"/>
              <a:t>PROROW Transport</a:t>
            </a:r>
          </a:p>
          <a:p>
            <a:pPr lvl="1"/>
            <a:r>
              <a:rPr lang="en-US" altLang="ja-JP" sz="3200" dirty="0"/>
              <a:t>Allied </a:t>
            </a:r>
            <a:r>
              <a:rPr lang="en-US" altLang="ja-JP" sz="3200" dirty="0" err="1"/>
              <a:t>Pickfords</a:t>
            </a:r>
            <a:endParaRPr kumimoji="1" lang="en-US" altLang="ja-JP" sz="3200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33" y="3605909"/>
            <a:ext cx="2853581" cy="22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Leaving Japan: Return Airfare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Fundamentally, JET </a:t>
            </a:r>
            <a:r>
              <a:rPr kumimoji="1" lang="en-US" altLang="ja-JP" dirty="0" err="1"/>
              <a:t>Programme</a:t>
            </a:r>
            <a:r>
              <a:rPr kumimoji="1" lang="en-US" altLang="ja-JP" dirty="0"/>
              <a:t> participants who meet the following requirements are eligible to have their flights reimbursed:</a:t>
            </a:r>
          </a:p>
          <a:p>
            <a:pPr lvl="1"/>
            <a:r>
              <a:rPr lang="en-US" altLang="ja-JP" sz="2800" b="1" dirty="0"/>
              <a:t>Completed term of appointmen</a:t>
            </a:r>
            <a:r>
              <a:rPr lang="en-US" altLang="ja-JP" sz="2800" dirty="0"/>
              <a:t>t</a:t>
            </a:r>
          </a:p>
          <a:p>
            <a:pPr lvl="1"/>
            <a:r>
              <a:rPr lang="en-US" altLang="ja-JP" sz="2800" b="1" dirty="0"/>
              <a:t>Will not enter a subsequent term of appointment/employment with their contracting organization or a contract with a third party in Japan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within one month of completing their term of employment.</a:t>
            </a:r>
          </a:p>
          <a:p>
            <a:pPr lvl="1"/>
            <a:r>
              <a:rPr lang="en-US" altLang="ja-JP" sz="2800" b="1" dirty="0"/>
              <a:t>Leaves Japan to return to their home country no later than one month from the day following the end of the term of appointment.</a:t>
            </a:r>
          </a:p>
        </p:txBody>
      </p:sp>
    </p:spTree>
    <p:extLst>
      <p:ext uri="{BB962C8B-B14F-4D97-AF65-F5344CB8AC3E}">
        <p14:creationId xmlns:p14="http://schemas.microsoft.com/office/powerpoint/2010/main" val="21753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Prefectural BOE Regulations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BOE will pay for the </a:t>
            </a:r>
            <a:r>
              <a:rPr kumimoji="1" lang="en-US" altLang="ja-JP" b="1" dirty="0"/>
              <a:t>cheapest, most direct flight </a:t>
            </a:r>
            <a:r>
              <a:rPr kumimoji="1" lang="en-US" altLang="ja-JP" dirty="0"/>
              <a:t>from the </a:t>
            </a:r>
            <a:r>
              <a:rPr kumimoji="1" lang="en-US" altLang="ja-JP" b="1" dirty="0"/>
              <a:t>nearest international airport </a:t>
            </a:r>
            <a:r>
              <a:rPr kumimoji="1" lang="en-US" altLang="ja-JP" dirty="0"/>
              <a:t>with flights to the </a:t>
            </a:r>
            <a:r>
              <a:rPr kumimoji="1" lang="en-US" altLang="ja-JP" b="1" dirty="0"/>
              <a:t>original departure airport</a:t>
            </a:r>
          </a:p>
          <a:p>
            <a:r>
              <a:rPr lang="en-US" altLang="ja-JP" dirty="0"/>
              <a:t>JETs should buy the ticket via </a:t>
            </a:r>
            <a:r>
              <a:rPr lang="en-US" altLang="ja-JP" b="1" dirty="0"/>
              <a:t>cash or bank transfer from a travel agency </a:t>
            </a:r>
            <a:r>
              <a:rPr lang="en-US" altLang="ja-JP" dirty="0">
                <a:solidFill>
                  <a:schemeClr val="tx1"/>
                </a:solidFill>
              </a:rPr>
              <a:t>(credit card, debit card, electronic payment not accepted)</a:t>
            </a:r>
          </a:p>
          <a:p>
            <a:r>
              <a:rPr kumimoji="1" lang="en-US" altLang="ja-JP" dirty="0"/>
              <a:t>When buying, ask for a </a:t>
            </a:r>
            <a:r>
              <a:rPr kumimoji="1" lang="en-US" altLang="ja-JP" b="1" dirty="0"/>
              <a:t>printed estimate </a:t>
            </a:r>
            <a:r>
              <a:rPr kumimoji="1" lang="en-US" altLang="ja-JP" dirty="0"/>
              <a:t>(</a:t>
            </a:r>
            <a:r>
              <a:rPr kumimoji="1" lang="ja-JP" altLang="en-US" dirty="0"/>
              <a:t>見積もり</a:t>
            </a:r>
            <a:r>
              <a:rPr kumimoji="1" lang="en-US" altLang="ja-JP" dirty="0"/>
              <a:t>/</a:t>
            </a:r>
            <a:r>
              <a:rPr kumimoji="1" lang="en-US" altLang="ja-JP" b="1" dirty="0" err="1"/>
              <a:t>Mitsumori</a:t>
            </a:r>
            <a:r>
              <a:rPr kumimoji="1" lang="en-US" altLang="ja-JP" dirty="0"/>
              <a:t>) and </a:t>
            </a:r>
            <a:r>
              <a:rPr kumimoji="1" lang="en-US" altLang="ja-JP" b="1" dirty="0"/>
              <a:t>proof of purchase </a:t>
            </a:r>
          </a:p>
          <a:p>
            <a:r>
              <a:rPr lang="en-US" altLang="ja-JP" dirty="0"/>
              <a:t>Examples of travel agencies used include </a:t>
            </a:r>
            <a:r>
              <a:rPr lang="en-US" altLang="ja-JP" b="1" dirty="0"/>
              <a:t>JTB, Nippon </a:t>
            </a:r>
            <a:r>
              <a:rPr lang="en-US" altLang="ja-JP" b="1" dirty="0" err="1"/>
              <a:t>Ryoukou</a:t>
            </a:r>
            <a:r>
              <a:rPr lang="en-US" altLang="ja-JP" b="1" dirty="0"/>
              <a:t> </a:t>
            </a:r>
            <a:r>
              <a:rPr lang="en-US" altLang="ja-JP" b="1" dirty="0">
                <a:solidFill>
                  <a:schemeClr val="tx1"/>
                </a:solidFill>
              </a:rPr>
              <a:t>and HIS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64" y="4267888"/>
            <a:ext cx="3056813" cy="1607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53" y="4165600"/>
            <a:ext cx="1811868" cy="18118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29" y="4165602"/>
            <a:ext cx="1811866" cy="18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Prefectural BOE Regulations cont.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BOE will also reimburse </a:t>
            </a:r>
            <a:r>
              <a:rPr kumimoji="1" lang="en-US" altLang="ja-JP" b="1" dirty="0"/>
              <a:t>transit to the Japanese airport from which you are flying from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 Once you have bought your plane ticket you will submit a </a:t>
            </a:r>
            <a:r>
              <a:rPr kumimoji="1" lang="en-US" altLang="ja-JP" b="1" dirty="0"/>
              <a:t>Return Travel Itinerary Form </a:t>
            </a:r>
            <a:r>
              <a:rPr kumimoji="1" lang="en-US" altLang="ja-JP" dirty="0"/>
              <a:t>to your school (Get from your </a:t>
            </a:r>
            <a:r>
              <a:rPr kumimoji="1" lang="en-US" altLang="ja-JP" dirty="0" err="1"/>
              <a:t>schooloffice</a:t>
            </a:r>
            <a:r>
              <a:rPr kumimoji="1" lang="en-US" altLang="ja-JP" dirty="0"/>
              <a:t>)</a:t>
            </a:r>
          </a:p>
          <a:p>
            <a:endParaRPr lang="en-US" altLang="ja-JP" dirty="0"/>
          </a:p>
          <a:p>
            <a:r>
              <a:rPr kumimoji="1" lang="en-US" altLang="ja-JP" dirty="0"/>
              <a:t>The </a:t>
            </a:r>
            <a:r>
              <a:rPr kumimoji="1" lang="en-US" altLang="ja-JP" b="1" dirty="0"/>
              <a:t>reimbursement comes a few days before your stated day of departure </a:t>
            </a:r>
            <a:r>
              <a:rPr kumimoji="1" lang="en-US" altLang="ja-JP" dirty="0"/>
              <a:t>so please keep your bank account open until this time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5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49532294"/>
              </p:ext>
            </p:extLst>
          </p:nvPr>
        </p:nvGraphicFramePr>
        <p:xfrm>
          <a:off x="133895" y="0"/>
          <a:ext cx="1005840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847833672"/>
              </p:ext>
            </p:extLst>
          </p:nvPr>
        </p:nvGraphicFramePr>
        <p:xfrm>
          <a:off x="460465" y="3853543"/>
          <a:ext cx="10218420" cy="209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/>
          <a:srcRect b="2737"/>
          <a:stretch/>
        </p:blipFill>
        <p:spPr>
          <a:xfrm>
            <a:off x="8013246" y="558165"/>
            <a:ext cx="3692377" cy="3007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1D3139-D108-4F06-AAA5-6D0C371C5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C1D3139-D108-4F06-AAA5-6D0C371C5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C1D3139-D108-4F06-AAA5-6D0C371C5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C1D3139-D108-4F06-AAA5-6D0C371C5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AD2FAE-0F6F-4CF1-ACF2-7C955C30A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EAAD2FAE-0F6F-4CF1-ACF2-7C955C30A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EAAD2FAE-0F6F-4CF1-ACF2-7C955C30A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EAAD2FAE-0F6F-4CF1-ACF2-7C955C30A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EAAF7-3D12-4CDB-9ACB-7F52E161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108EAAF7-3D12-4CDB-9ACB-7F52E161F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108EAAF7-3D12-4CDB-9ACB-7F52E161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108EAAF7-3D12-4CDB-9ACB-7F52E161F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Regarding Covid-19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Even as various countries (including Japa</a:t>
            </a:r>
            <a:r>
              <a:rPr lang="en-US" altLang="ja-JP" dirty="0"/>
              <a:t>n) begin moves to downgrade the virus, </a:t>
            </a:r>
            <a:r>
              <a:rPr lang="en-US" altLang="ja-JP" b="1" dirty="0"/>
              <a:t>sudden waves of infection may require countries to change travel restrictions</a:t>
            </a:r>
          </a:p>
          <a:p>
            <a:endParaRPr kumimoji="1" lang="en-US" altLang="ja-JP" dirty="0"/>
          </a:p>
          <a:p>
            <a:r>
              <a:rPr lang="en-US" altLang="ja-JP" dirty="0"/>
              <a:t>If you have lost your vaccination certificate from your original jab, </a:t>
            </a:r>
            <a:r>
              <a:rPr lang="en-US" altLang="ja-JP" b="1" dirty="0"/>
              <a:t>you can ask your city hall to issue a new one</a:t>
            </a:r>
            <a:r>
              <a:rPr lang="en-US" altLang="ja-JP" dirty="0"/>
              <a:t>, or </a:t>
            </a:r>
            <a:r>
              <a:rPr lang="en-US" altLang="ja-JP" b="1" dirty="0"/>
              <a:t>use your </a:t>
            </a:r>
            <a:r>
              <a:rPr lang="en-US" altLang="ja-JP" b="1" dirty="0" err="1"/>
              <a:t>MyNumber</a:t>
            </a:r>
            <a:r>
              <a:rPr lang="en-US" altLang="ja-JP" b="1" dirty="0"/>
              <a:t> Card to register with the official Novel Coronavirus Certificate app.</a:t>
            </a:r>
          </a:p>
          <a:p>
            <a:endParaRPr kumimoji="1" lang="en-US" altLang="ja-JP" dirty="0"/>
          </a:p>
          <a:p>
            <a:r>
              <a:rPr lang="en-US" altLang="ja-JP" b="1" dirty="0"/>
              <a:t>Keep an eye on your home country’s border policies, and research how to get your Japanese certificate recognized or re-issued as a local certificate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7754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Post-Departure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34" y="379476"/>
            <a:ext cx="3000546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Lump-Sum Pension Withdrawal</a:t>
            </a:r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837689745"/>
              </p:ext>
            </p:extLst>
          </p:nvPr>
        </p:nvGraphicFramePr>
        <p:xfrm>
          <a:off x="489857" y="719666"/>
          <a:ext cx="11364686" cy="553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858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EE6B7-AEB5-4365-B658-46AD6783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23EE6B7-AEB5-4365-B658-46AD6783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23EE6B7-AEB5-4365-B658-46AD6783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54989-C26D-4F40-9C18-484EF359D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AE54989-C26D-4F40-9C18-484EF359D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AE54989-C26D-4F40-9C18-484EF359D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B5B5A-E420-4E10-92F7-4BE46B9C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77B5B5A-E420-4E10-92F7-4BE46B9C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77B5B5A-E420-4E10-92F7-4BE46B9C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33A7C-1D99-42BA-8A73-584DAFC9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4633A7C-1D99-42BA-8A73-584DAFC9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4633A7C-1D99-42BA-8A73-584DAFC9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9F18B-B2C8-4088-82DA-AEC030FE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079F18B-B2C8-4088-82DA-AEC030FE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079F18B-B2C8-4088-82DA-AEC030FE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For those seeking tax reimbursement: register your tax agent at the tax office before leaving</a:t>
            </a:r>
            <a:endParaRPr lang="en-US" altLang="ja-JP" b="1" dirty="0"/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sz="2400" dirty="0"/>
              <a:t>Return from Japan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sz="2400" dirty="0"/>
              <a:t>Download the application form from the </a:t>
            </a:r>
            <a:r>
              <a:rPr kumimoji="1" lang="en-US" altLang="ja-JP" sz="2400" b="1" dirty="0"/>
              <a:t>nenkin.jp</a:t>
            </a:r>
            <a:r>
              <a:rPr kumimoji="1" lang="en-US" altLang="ja-JP" sz="2400" dirty="0"/>
              <a:t> website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sz="2400" dirty="0"/>
              <a:t>Fill out the form and post it back to the Japan Pension Service alon</a:t>
            </a:r>
            <a:r>
              <a:rPr lang="en-US" altLang="ja-JP" sz="2400" dirty="0"/>
              <a:t>g with your </a:t>
            </a:r>
            <a:r>
              <a:rPr lang="en-US" altLang="ja-JP" sz="2400" b="1" dirty="0"/>
              <a:t>Pension Booklet/Basic Pension Number Notice </a:t>
            </a:r>
            <a:r>
              <a:rPr lang="en-US" altLang="ja-JP" sz="2400" dirty="0"/>
              <a:t>and a photocopy of your passport 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52" y="2710543"/>
            <a:ext cx="5028892" cy="1804044"/>
          </a:xfrm>
        </p:spPr>
      </p:pic>
    </p:spTree>
    <p:extLst>
      <p:ext uri="{BB962C8B-B14F-4D97-AF65-F5344CB8AC3E}">
        <p14:creationId xmlns:p14="http://schemas.microsoft.com/office/powerpoint/2010/main" val="10453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Payment and Tax Refund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289957" y="2008414"/>
            <a:ext cx="9519557" cy="1240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PROCESSING TAKES SIX MONTHS AND MAY BE REJECTED</a:t>
            </a:r>
            <a:br>
              <a:rPr kumimoji="1" lang="en-US" altLang="ja-JP" sz="2800" dirty="0"/>
            </a:br>
            <a:r>
              <a:rPr kumimoji="1" lang="en-US" altLang="ja-JP" sz="2800" dirty="0"/>
              <a:t>DO NOT PLAN ASSUMING THE PAYMENT IS CONFIRMED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289957" y="3520440"/>
            <a:ext cx="9519557" cy="111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PAYMENT IS ISSUED TO YOUR BANK ACCOUNT IN LOCAL CURRENCY BASED ON CURRENT EXCHANGE RATE  ON DATE OF TRANSACTION</a:t>
            </a:r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1289956" y="4901837"/>
            <a:ext cx="9519557" cy="111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TWO YEAR TIME LIMIT ON APPLICATION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79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Pre-Departur</a:t>
            </a:r>
            <a:r>
              <a:rPr lang="en-US" altLang="ja-JP" dirty="0"/>
              <a:t>e Preparation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08" y="630936"/>
            <a:ext cx="2002512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Lump-Sum Tax Refund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Appoint someone in Japan as your tax agent with a letter of attorney </a:t>
            </a:r>
            <a:r>
              <a:rPr kumimoji="1" lang="en-US" altLang="ja-JP" b="1" dirty="0">
                <a:solidFill>
                  <a:schemeClr val="tx1"/>
                </a:solidFill>
              </a:rPr>
              <a:t>(before leaving!)</a:t>
            </a:r>
          </a:p>
          <a:p>
            <a:r>
              <a:rPr lang="en-US" altLang="ja-JP" dirty="0"/>
              <a:t>Have them submit a tax refund application to the tax office in your name</a:t>
            </a:r>
          </a:p>
          <a:p>
            <a:r>
              <a:rPr lang="en-US" altLang="ja-JP" dirty="0"/>
              <a:t>The refund will be paid to the agent’s bank account, and from there they transfer the refund to you</a:t>
            </a:r>
          </a:p>
          <a:p>
            <a:r>
              <a:rPr lang="en-US" altLang="ja-JP" b="1" dirty="0"/>
              <a:t>NB: The tax refund requires both the use of free time on a weekday and the submission of personal information and bank account details by the agent. This is not a work duty for your supervisor.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71" y="362597"/>
            <a:ext cx="3889466" cy="550649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7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1626641252"/>
              </p:ext>
            </p:extLst>
          </p:nvPr>
        </p:nvGraphicFramePr>
        <p:xfrm>
          <a:off x="313508" y="138467"/>
          <a:ext cx="1005840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329009963"/>
              </p:ext>
            </p:extLst>
          </p:nvPr>
        </p:nvGraphicFramePr>
        <p:xfrm>
          <a:off x="313508" y="4261758"/>
          <a:ext cx="8520249" cy="176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13"/>
          <a:srcRect t="4035" b="3361"/>
          <a:stretch/>
        </p:blipFill>
        <p:spPr>
          <a:xfrm>
            <a:off x="7666807" y="784660"/>
            <a:ext cx="3812178" cy="2919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41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FE7CBD-9246-4309-A32E-F1EEE1050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64FE7CBD-9246-4309-A32E-F1EEE1050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19EA93-FAAC-4993-9682-75FAF937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319EA93-FAAC-4993-9682-75FAF937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780221609"/>
              </p:ext>
            </p:extLst>
          </p:nvPr>
        </p:nvGraphicFramePr>
        <p:xfrm>
          <a:off x="1097280" y="286603"/>
          <a:ext cx="9614263" cy="12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149162"/>
              </p:ext>
            </p:extLst>
          </p:nvPr>
        </p:nvGraphicFramePr>
        <p:xfrm>
          <a:off x="130629" y="2171700"/>
          <a:ext cx="8948057" cy="406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5864" y="2080259"/>
            <a:ext cx="1535157" cy="147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3"/>
          <a:srcRect r="59920" b="11329"/>
          <a:stretch/>
        </p:blipFill>
        <p:spPr>
          <a:xfrm>
            <a:off x="9355864" y="4080161"/>
            <a:ext cx="2103672" cy="134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02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4F30A6-B8BC-466C-8328-44EE17DE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B4F30A6-B8BC-466C-8328-44EE17DE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B4F30A6-B8BC-466C-8328-44EE17DE7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90E24F-4278-4BEC-AC61-04037D1C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8990E24F-4278-4BEC-AC61-04037D1C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8990E24F-4278-4BEC-AC61-04037D1C2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6FF0D-B916-460A-BAFA-BD4156B7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4D16FF0D-B916-460A-BAFA-BD4156B7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4D16FF0D-B916-460A-BAFA-BD4156B75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A2B365-68F6-4598-A06D-C6F7C6DB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37A2B365-68F6-4598-A06D-C6F7C6DB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37A2B365-68F6-4598-A06D-C6F7C6DB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4250476272"/>
              </p:ext>
            </p:extLst>
          </p:nvPr>
        </p:nvGraphicFramePr>
        <p:xfrm>
          <a:off x="408214" y="293914"/>
          <a:ext cx="4065814" cy="95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8669705"/>
              </p:ext>
            </p:extLst>
          </p:nvPr>
        </p:nvGraphicFramePr>
        <p:xfrm>
          <a:off x="-1" y="1747157"/>
          <a:ext cx="7625443" cy="446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12"/>
          <a:srcRect l="5728" t="1346" r="4787" b="1571"/>
          <a:stretch/>
        </p:blipFill>
        <p:spPr>
          <a:xfrm>
            <a:off x="9269185" y="1247503"/>
            <a:ext cx="2922815" cy="5045528"/>
          </a:xfrm>
          <a:prstGeom prst="rect">
            <a:avLst/>
          </a:prstGeom>
        </p:spPr>
      </p:pic>
      <p:sp>
        <p:nvSpPr>
          <p:cNvPr id="8" name="円形吹き出し 7"/>
          <p:cNvSpPr/>
          <p:nvPr/>
        </p:nvSpPr>
        <p:spPr>
          <a:xfrm>
            <a:off x="5927272" y="0"/>
            <a:ext cx="3314700" cy="2971800"/>
          </a:xfrm>
          <a:prstGeom prst="wedgeEllipseCallout">
            <a:avLst>
              <a:gd name="adj1" fmla="val 63785"/>
              <a:gd name="adj2" fmla="val 436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5546" y="343167"/>
            <a:ext cx="2756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to </a:t>
            </a:r>
            <a:r>
              <a:rPr kumimoji="1" lang="en-US" altLang="ja-JP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suss</a:t>
            </a:r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any new company or organization – I always use </a:t>
            </a:r>
            <a:r>
              <a:rPr kumimoji="1" lang="en-US" altLang="ja-JP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Reddit</a:t>
            </a:r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Glassdoor. </a:t>
            </a:r>
          </a:p>
          <a:p>
            <a:pPr algn="ctr"/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Japanese jobs, beware of </a:t>
            </a:r>
            <a:r>
              <a:rPr kumimoji="1" lang="ja-JP" altLang="en-US" b="1" dirty="0">
                <a:latin typeface="Tahoma" panose="020B0604030504040204" pitchFamily="34" charset="0"/>
                <a:cs typeface="Tahoma" panose="020B0604030504040204" pitchFamily="34" charset="0"/>
              </a:rPr>
              <a:t>ブラック企業 </a:t>
            </a:r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en-US" altLang="ja-JP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burakku</a:t>
            </a:r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kigyou</a:t>
            </a:r>
            <a:r>
              <a:rPr kumimoji="1" lang="en-US" altLang="ja-JP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kumimoji="1" lang="ja-JP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2BA127-278A-4841-B55D-B38BDDE5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2BA127-278A-4841-B55D-B38BDDE5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2BA127-278A-4841-B55D-B38BDDE5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29726E-203F-4ACE-8FAD-EF2570437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8229726E-203F-4ACE-8FAD-EF2570437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8229726E-203F-4ACE-8FAD-EF2570437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4282075713"/>
              </p:ext>
            </p:extLst>
          </p:nvPr>
        </p:nvGraphicFramePr>
        <p:xfrm>
          <a:off x="199209" y="0"/>
          <a:ext cx="1907177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9814281"/>
              </p:ext>
            </p:extLst>
          </p:nvPr>
        </p:nvGraphicFramePr>
        <p:xfrm>
          <a:off x="-1" y="163287"/>
          <a:ext cx="11488511" cy="633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926" y="163287"/>
            <a:ext cx="3558274" cy="20247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1971" y="3374913"/>
            <a:ext cx="2476500" cy="26098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209" y="3052424"/>
            <a:ext cx="18478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59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33A682-D8C0-4804-A4BE-76FD714D5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333A682-D8C0-4804-A4BE-76FD714D5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333A682-D8C0-4804-A4BE-76FD714D5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333A682-D8C0-4804-A4BE-76FD714D5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D98B26-4CBA-4A12-846B-957461D32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ED98B26-4CBA-4A12-846B-957461D32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3ED98B26-4CBA-4A12-846B-957461D32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3ED98B26-4CBA-4A12-846B-957461D32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E0F3B-6995-409D-B0FC-764A2B6E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13CE0F3B-6995-409D-B0FC-764A2B6E4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13CE0F3B-6995-409D-B0FC-764A2B6E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13CE0F3B-6995-409D-B0FC-764A2B6E4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3B8D5E-54CC-42D7-AF9F-7EE6D9F4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B53B8D5E-54CC-42D7-AF9F-7EE6D9F49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B53B8D5E-54CC-42D7-AF9F-7EE6D9F4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B53B8D5E-54CC-42D7-AF9F-7EE6D9F4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FEAD10-4E62-4639-8E01-EFCF53651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13FEAD10-4E62-4639-8E01-EFCF53651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13FEAD10-4E62-4639-8E01-EFCF53651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13FEAD10-4E62-4639-8E01-EFCF53651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657408-2434-446D-B332-BFE6119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AD657408-2434-446D-B332-BFE61196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D657408-2434-446D-B332-BFE6119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AD657408-2434-446D-B332-BFE6119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218448496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26918"/>
              </p:ext>
            </p:extLst>
          </p:nvPr>
        </p:nvGraphicFramePr>
        <p:xfrm>
          <a:off x="838200" y="1871148"/>
          <a:ext cx="10379299" cy="444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25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1AA234-66BD-42B7-9453-2FC7EA734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01AA234-66BD-42B7-9453-2FC7EA734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07B0E-0A92-49F6-8746-4381B15C0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F707B0E-0A92-49F6-8746-4381B15C0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34D88F-430A-4F90-BC5C-1F61C861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434D88F-430A-4F90-BC5C-1F61C861F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781666383"/>
              </p:ext>
            </p:extLst>
          </p:nvPr>
        </p:nvGraphicFramePr>
        <p:xfrm>
          <a:off x="986705" y="286603"/>
          <a:ext cx="9849394" cy="12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80304" y="1732210"/>
            <a:ext cx="11462197" cy="475874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 culture shock can resemble initial culture shock to a T. Some symptoms</a:t>
            </a:r>
            <a:r>
              <a:rPr lang="ja-JP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include:</a:t>
            </a:r>
          </a:p>
          <a:p>
            <a:pPr>
              <a:defRPr/>
            </a:pPr>
            <a:endParaRPr lang="en-US" altLang="ja-JP" sz="3200" dirty="0"/>
          </a:p>
          <a:p>
            <a:pPr lvl="1"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Frustration, Boredom, and Restlessness</a:t>
            </a:r>
          </a:p>
          <a:p>
            <a:pPr lvl="1"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Goals and Priorities</a:t>
            </a:r>
          </a:p>
          <a:p>
            <a:pPr lvl="1"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</a:t>
            </a:r>
          </a:p>
          <a:p>
            <a:pPr lvl="1"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Change in Opinion or Feelings About One’s Own Country</a:t>
            </a:r>
          </a:p>
          <a:p>
            <a:pPr algn="r">
              <a:defRPr/>
            </a:pPr>
            <a:endParaRPr lang="en-US" altLang="ja-JP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*Symptoms referenced from the United Studies Abroad Consortium</a:t>
            </a:r>
          </a:p>
        </p:txBody>
      </p:sp>
    </p:spTree>
    <p:extLst>
      <p:ext uri="{BB962C8B-B14F-4D97-AF65-F5344CB8AC3E}">
        <p14:creationId xmlns:p14="http://schemas.microsoft.com/office/powerpoint/2010/main" val="1979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" y="114300"/>
            <a:ext cx="3067184" cy="30371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26" y="114300"/>
            <a:ext cx="3226277" cy="30371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945" y="168692"/>
            <a:ext cx="3117361" cy="30969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93" y="3379941"/>
            <a:ext cx="3194277" cy="31733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/>
          <a:srcRect b="1487"/>
          <a:stretch/>
        </p:blipFill>
        <p:spPr>
          <a:xfrm>
            <a:off x="4127726" y="3379941"/>
            <a:ext cx="3226277" cy="3188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084" y="3538538"/>
            <a:ext cx="4311082" cy="24213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60586" y="6053175"/>
            <a:ext cx="4508916" cy="751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83084" y="6053175"/>
            <a:ext cx="448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@</a:t>
            </a:r>
            <a:r>
              <a:rPr kumimoji="1" lang="en-US" altLang="ja-JP" sz="2000" b="1" dirty="0" err="1"/>
              <a:t>annalaura_art</a:t>
            </a:r>
            <a:r>
              <a:rPr kumimoji="1" lang="en-US" altLang="ja-JP" sz="2000" b="1" dirty="0"/>
              <a:t> on twitter, Instagram, etc. 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60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Preparing for your departure from JET is a mammoth task no matter your next move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Preparation and patience will keep you organized and mentally well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Stay coordinated with your schools and keep talking to your PAs</a:t>
            </a:r>
          </a:p>
          <a:p>
            <a:endParaRPr lang="en-US" altLang="ja-JP" sz="2400" dirty="0"/>
          </a:p>
          <a:p>
            <a:r>
              <a:rPr lang="en-US" altLang="ja-JP" sz="2400" dirty="0"/>
              <a:t>Be kind to yourself as you take on this next great challenge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6914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221443064"/>
              </p:ext>
            </p:extLst>
          </p:nvPr>
        </p:nvGraphicFramePr>
        <p:xfrm>
          <a:off x="1097280" y="446492"/>
          <a:ext cx="10058400" cy="1047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925479"/>
              </p:ext>
            </p:extLst>
          </p:nvPr>
        </p:nvGraphicFramePr>
        <p:xfrm>
          <a:off x="247274" y="1948766"/>
          <a:ext cx="7943689" cy="438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 rotWithShape="1">
          <a:blip r:embed="rId13"/>
          <a:srcRect l="2346" t="4538"/>
          <a:stretch/>
        </p:blipFill>
        <p:spPr>
          <a:xfrm>
            <a:off x="8621485" y="3004456"/>
            <a:ext cx="3126158" cy="2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730F6-CDC1-4789-B7EB-3CA5B8D12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4C730F6-CDC1-4789-B7EB-3CA5B8D12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A876AA-52BC-4039-B5AB-219A5AF51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3A876AA-52BC-4039-B5AB-219A5AF51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84938-AB77-478A-9526-A69BD3F85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6D84938-AB77-478A-9526-A69BD3F85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90357-3C89-4A3A-8077-32FD8C423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A990357-3C89-4A3A-8077-32FD8C423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bg1"/>
            </a:gs>
            <a:gs pos="51000">
              <a:srgbClr val="DDBEB8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937123829"/>
              </p:ext>
            </p:extLst>
          </p:nvPr>
        </p:nvGraphicFramePr>
        <p:xfrm>
          <a:off x="1097280" y="286603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997119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04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9C099E-FCF0-4A07-9A9C-06553C764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F9C099E-FCF0-4A07-9A9C-06553C764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F9C099E-FCF0-4A07-9A9C-06553C764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F9C099E-FCF0-4A07-9A9C-06553C764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A99664-3529-483C-B977-8E4590C21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8A99664-3529-483C-B977-8E4590C21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8A99664-3529-483C-B977-8E4590C21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8A99664-3529-483C-B977-8E4590C21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Conditions for leaving possessions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7030A0"/>
                </a:solidFill>
              </a:rPr>
              <a:t>(</a:t>
            </a:r>
            <a:r>
              <a:rPr lang="en-US" altLang="ja-JP" dirty="0">
                <a:solidFill>
                  <a:schemeClr val="tx1"/>
                </a:solidFill>
              </a:rPr>
              <a:t>Prefectural BOE) Possessions can only be left in your apartment in </a:t>
            </a:r>
            <a:r>
              <a:rPr lang="en-US" altLang="ja-JP" b="1" dirty="0">
                <a:solidFill>
                  <a:schemeClr val="tx1"/>
                </a:solidFill>
              </a:rPr>
              <a:t>two possible situations: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dirty="0">
                <a:solidFill>
                  <a:schemeClr val="tx1"/>
                </a:solidFill>
              </a:rPr>
              <a:t>If you have written agreement from your successor that they will take your belongings (requires an itemized list)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dirty="0">
                <a:solidFill>
                  <a:schemeClr val="tx1"/>
                </a:solidFill>
              </a:rPr>
              <a:t>Your successor is going to live in your apartment (please ask your school).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All expenses regarding moving out are to be covered by the JET,</a:t>
            </a:r>
            <a:r>
              <a:rPr lang="en-US" altLang="ja-JP" dirty="0">
                <a:solidFill>
                  <a:schemeClr val="tx1"/>
                </a:solidFill>
              </a:rPr>
              <a:t> no reimbursements are possible</a:t>
            </a:r>
          </a:p>
        </p:txBody>
      </p:sp>
    </p:spTree>
    <p:extLst>
      <p:ext uri="{BB962C8B-B14F-4D97-AF65-F5344CB8AC3E}">
        <p14:creationId xmlns:p14="http://schemas.microsoft.com/office/powerpoint/2010/main" val="39869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909757382"/>
              </p:ext>
            </p:extLst>
          </p:nvPr>
        </p:nvGraphicFramePr>
        <p:xfrm>
          <a:off x="1097279" y="0"/>
          <a:ext cx="1005840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114115"/>
              </p:ext>
            </p:extLst>
          </p:nvPr>
        </p:nvGraphicFramePr>
        <p:xfrm>
          <a:off x="1097279" y="1845734"/>
          <a:ext cx="4937760" cy="339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8742" y="1559131"/>
            <a:ext cx="5487231" cy="4714044"/>
          </a:xfrm>
          <a:prstGeom prst="rect">
            <a:avLst/>
          </a:prstGeom>
        </p:spPr>
      </p:pic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3249717546"/>
              </p:ext>
            </p:extLst>
          </p:nvPr>
        </p:nvGraphicFramePr>
        <p:xfrm>
          <a:off x="272742" y="5349845"/>
          <a:ext cx="6096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6792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6DF5E6-1C79-4D1B-A331-01268A00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C6DF5E6-1C79-4D1B-A331-01268A00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C6DF5E6-1C79-4D1B-A331-01268A00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0DBF4D-C921-41FE-8724-82FEC644C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520DBF4D-C921-41FE-8724-82FEC644C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520DBF4D-C921-41FE-8724-82FEC644C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Departing from Prefectural Employee Accommodation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chemeClr val="tx1"/>
                </a:solidFill>
              </a:rPr>
              <a:t>When your moving-out date is set, s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ubmit a Notice to Vacate form to the Prefecture through your school ASAP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Return your accommodation to its </a:t>
            </a:r>
            <a:r>
              <a:rPr lang="en-US" altLang="ja-JP" sz="2400" b="1" dirty="0">
                <a:solidFill>
                  <a:schemeClr val="tx1"/>
                </a:solidFill>
              </a:rPr>
              <a:t>original condition</a:t>
            </a:r>
          </a:p>
          <a:p>
            <a:r>
              <a:rPr kumimoji="1" lang="en-US" altLang="ja-JP" sz="2400" b="1" dirty="0">
                <a:solidFill>
                  <a:schemeClr val="tx1"/>
                </a:solidFill>
              </a:rPr>
              <a:t>Do not leave anything for your successor </a:t>
            </a:r>
            <a:r>
              <a:rPr kumimoji="1" lang="en-US" altLang="ja-JP" sz="2400" dirty="0">
                <a:solidFill>
                  <a:schemeClr val="tx1"/>
                </a:solidFill>
              </a:rPr>
              <a:t>without their written permission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Clear with your </a:t>
            </a:r>
            <a:r>
              <a:rPr lang="en-US" altLang="ja-JP" sz="2400" b="1" dirty="0">
                <a:solidFill>
                  <a:schemeClr val="tx1"/>
                </a:solidFill>
              </a:rPr>
              <a:t>accommodation representative </a:t>
            </a:r>
            <a:r>
              <a:rPr lang="en-US" altLang="ja-JP" sz="2400" dirty="0">
                <a:solidFill>
                  <a:schemeClr val="tx1"/>
                </a:solidFill>
              </a:rPr>
              <a:t>your moving-out plans, including </a:t>
            </a:r>
            <a:r>
              <a:rPr lang="en-US" altLang="ja-JP" sz="2400" b="1" dirty="0">
                <a:solidFill>
                  <a:schemeClr val="tx1"/>
                </a:solidFill>
              </a:rPr>
              <a:t>when you will be handing over your keys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You will also need to </a:t>
            </a:r>
            <a:r>
              <a:rPr lang="en-US" altLang="ja-JP" sz="2400" b="1" dirty="0">
                <a:solidFill>
                  <a:schemeClr val="tx1"/>
                </a:solidFill>
              </a:rPr>
              <a:t>submit a Departure Confirmation List </a:t>
            </a:r>
            <a:r>
              <a:rPr lang="en-US" altLang="ja-JP" sz="2400" dirty="0">
                <a:solidFill>
                  <a:schemeClr val="tx1"/>
                </a:solidFill>
              </a:rPr>
              <a:t>confirming that you have met all your tenant responsibilities</a:t>
            </a:r>
          </a:p>
          <a:p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272937" y="5323114"/>
            <a:ext cx="770708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ASK YOUR SCHOOL OFFICE FOR THESE DOCUMENTS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48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322E59D8F548428B0584A12A67C4CC" ma:contentTypeVersion="17" ma:contentTypeDescription="新しいドキュメントを作成します。" ma:contentTypeScope="" ma:versionID="af5f533b359d54e5a73c471bd31724f0">
  <xsd:schema xmlns:xsd="http://www.w3.org/2001/XMLSchema" xmlns:xs="http://www.w3.org/2001/XMLSchema" xmlns:p="http://schemas.microsoft.com/office/2006/metadata/properties" xmlns:ns2="18a63093-b52c-4aab-80d8-4492a1281681" xmlns:ns3="f3ca3530-8c63-4950-af1e-6a4bd270f5a6" targetNamespace="http://schemas.microsoft.com/office/2006/metadata/properties" ma:root="true" ma:fieldsID="a5ada1bd7a68119c7597b0b3d01b31ad" ns2:_="" ns3:_="">
    <xsd:import namespace="18a63093-b52c-4aab-80d8-4492a1281681"/>
    <xsd:import namespace="f3ca3530-8c63-4950-af1e-6a4bd270f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63093-b52c-4aab-80d8-4492a128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a490010-08be-453b-b627-3f949b991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a3530-8c63-4950-af1e-6a4bd270f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2c1fda6-f36b-41cc-a352-4f46a5b5a6b6}" ma:internalName="TaxCatchAll" ma:showField="CatchAllData" ma:web="f3ca3530-8c63-4950-af1e-6a4bd270f5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ca3530-8c63-4950-af1e-6a4bd270f5a6" xsi:nil="true"/>
    <lcf76f155ced4ddcb4097134ff3c332f xmlns="18a63093-b52c-4aab-80d8-4492a12816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4ACCF3-581D-4181-B36D-12C1FCD82FE8}"/>
</file>

<file path=customXml/itemProps2.xml><?xml version="1.0" encoding="utf-8"?>
<ds:datastoreItem xmlns:ds="http://schemas.openxmlformats.org/officeDocument/2006/customXml" ds:itemID="{ECAD5A76-A908-45EA-A92C-6DC19EF10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9E2E3D-D5C1-4A67-A34B-18E18959E94B}">
  <ds:schemaRefs>
    <ds:schemaRef ds:uri="http://schemas.microsoft.com/office/2006/metadata/properties"/>
    <ds:schemaRef ds:uri="http://schemas.microsoft.com/office/infopath/2007/PartnerControls"/>
    <ds:schemaRef ds:uri="f3ca3530-8c63-4950-af1e-6a4bd270f5a6"/>
    <ds:schemaRef ds:uri="18a63093-b52c-4aab-80d8-4492a128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3748</TotalTime>
  <Words>2616</Words>
  <Application>Microsoft Office PowerPoint</Application>
  <PresentationFormat>Widescreen</PresentationFormat>
  <Paragraphs>251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レトロスペクト</vt:lpstr>
      <vt:lpstr>Preparation for Leaving JET</vt:lpstr>
      <vt:lpstr>Overview</vt:lpstr>
      <vt:lpstr>Consultation Forms</vt:lpstr>
      <vt:lpstr>Pre-Departure Preparation</vt:lpstr>
      <vt:lpstr>PowerPoint Presentation</vt:lpstr>
      <vt:lpstr>PowerPoint Presentation</vt:lpstr>
      <vt:lpstr>Conditions for leaving possessions</vt:lpstr>
      <vt:lpstr>PowerPoint Presentation</vt:lpstr>
      <vt:lpstr>Departing from Prefectural Employee Accommodation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with your Successor</vt:lpstr>
      <vt:lpstr>PowerPoint Presentation</vt:lpstr>
      <vt:lpstr>PowerPoint Presentation</vt:lpstr>
      <vt:lpstr>PowerPoint Presentation</vt:lpstr>
      <vt:lpstr>Cancelling Contracts</vt:lpstr>
      <vt:lpstr>Planning Financially</vt:lpstr>
      <vt:lpstr>Paying Residence Tax （住民税）</vt:lpstr>
      <vt:lpstr>Closing your Bank Account</vt:lpstr>
      <vt:lpstr>Notes about banks </vt:lpstr>
      <vt:lpstr>PowerPoint Presentation</vt:lpstr>
      <vt:lpstr>The Departure Process</vt:lpstr>
      <vt:lpstr>Leaving Gifu: Two weeks before moving out</vt:lpstr>
      <vt:lpstr>PowerPoint Presentation</vt:lpstr>
      <vt:lpstr>Moving within Japan</vt:lpstr>
      <vt:lpstr>Moving Companies in Japan</vt:lpstr>
      <vt:lpstr>Leaving Japan: Return Airfare</vt:lpstr>
      <vt:lpstr>Prefectural BOE Regulations</vt:lpstr>
      <vt:lpstr>Prefectural BOE Regulations cont.</vt:lpstr>
      <vt:lpstr>PowerPoint Presentation</vt:lpstr>
      <vt:lpstr>Regarding Covid-19</vt:lpstr>
      <vt:lpstr>Post-Departure</vt:lpstr>
      <vt:lpstr>Lump-Sum Pension Withdrawal</vt:lpstr>
      <vt:lpstr>The Process</vt:lpstr>
      <vt:lpstr>Payment and Tax Refund</vt:lpstr>
      <vt:lpstr>Lump-Sum Tax Refund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岐阜県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ＫＥＡＮＥ ＳＡＭＵＥＬＴＨＯＭＡＳ</dc:creator>
  <cp:lastModifiedBy>ＫＥＡＮＥ ＳＡＭＵＥＬＴＨＯＭＡＳ</cp:lastModifiedBy>
  <cp:revision>181</cp:revision>
  <dcterms:created xsi:type="dcterms:W3CDTF">2023-01-18T01:16:09Z</dcterms:created>
  <dcterms:modified xsi:type="dcterms:W3CDTF">2023-03-06T04:55:48Z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0x010100C8322E59D8F548428B0584A12A67C4CC</vt:lpwstr>
  </property>
  <property fmtid="{D5CDD505-2E9C-101B-9397-08002B2CF9AE}" pid="3" name="MSIP_Label_624c30c7-6183-4bbf-8f5a-0619846ff2e2_Enabled">
    <vt:lpwstr>true</vt:lpwstr>
  </property>
  <property fmtid="{D5CDD505-2E9C-101B-9397-08002B2CF9AE}" pid="4" name="MSIP_Label_624c30c7-6183-4bbf-8f5a-0619846ff2e2_SetDate">
    <vt:lpwstr>2023-03-06T04:55:47Z</vt:lpwstr>
  </property>
  <property fmtid="{D5CDD505-2E9C-101B-9397-08002B2CF9AE}" pid="5" name="MSIP_Label_624c30c7-6183-4bbf-8f5a-0619846ff2e2_Method">
    <vt:lpwstr>Standard</vt:lpwstr>
  </property>
  <property fmtid="{D5CDD505-2E9C-101B-9397-08002B2CF9AE}" pid="6" name="MSIP_Label_624c30c7-6183-4bbf-8f5a-0619846ff2e2_Name">
    <vt:lpwstr>組織外公開</vt:lpwstr>
  </property>
  <property fmtid="{D5CDD505-2E9C-101B-9397-08002B2CF9AE}" pid="7" name="MSIP_Label_624c30c7-6183-4bbf-8f5a-0619846ff2e2_SiteId">
    <vt:lpwstr>2c12496b-3cf3-4d5b-b8fe-9b6a510058d9</vt:lpwstr>
  </property>
  <property fmtid="{D5CDD505-2E9C-101B-9397-08002B2CF9AE}" pid="8" name="MSIP_Label_624c30c7-6183-4bbf-8f5a-0619846ff2e2_ActionId">
    <vt:lpwstr>80dd0269-cf25-4871-b8ef-12e69725d1c8</vt:lpwstr>
  </property>
  <property fmtid="{D5CDD505-2E9C-101B-9397-08002B2CF9AE}" pid="9" name="MSIP_Label_624c30c7-6183-4bbf-8f5a-0619846ff2e2_ContentBits">
    <vt:lpwstr>0</vt:lpwstr>
  </property>
  <property fmtid="{D5CDD505-2E9C-101B-9397-08002B2CF9AE}" pid="10" name="MediaServiceImageTags">
    <vt:lpwstr/>
  </property>
</Properties>
</file>