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14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116ED-787D-4825-98A8-AD8443CB2EC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F9C7C9D-944E-472A-ACC2-D9140DD5E0D2}">
      <dgm:prSet/>
      <dgm:spPr/>
      <dgm:t>
        <a:bodyPr/>
        <a:lstStyle/>
        <a:p>
          <a:r>
            <a:rPr lang="en-US" b="0" i="0"/>
            <a:t>While Japan is cool and all, we spend most of our time at our school or schools.</a:t>
          </a:r>
          <a:endParaRPr lang="en-US"/>
        </a:p>
      </dgm:t>
    </dgm:pt>
    <dgm:pt modelId="{2048BB34-46F5-4BB1-B561-53A45247E5F1}" type="parTrans" cxnId="{3D01B52C-5674-410D-9FF2-AE7A15459227}">
      <dgm:prSet/>
      <dgm:spPr/>
      <dgm:t>
        <a:bodyPr/>
        <a:lstStyle/>
        <a:p>
          <a:endParaRPr lang="en-US"/>
        </a:p>
      </dgm:t>
    </dgm:pt>
    <dgm:pt modelId="{9FCB1A31-7F6F-495B-AC80-6E8B28044BF6}" type="sibTrans" cxnId="{3D01B52C-5674-410D-9FF2-AE7A15459227}">
      <dgm:prSet/>
      <dgm:spPr/>
      <dgm:t>
        <a:bodyPr/>
        <a:lstStyle/>
        <a:p>
          <a:endParaRPr lang="en-US"/>
        </a:p>
      </dgm:t>
    </dgm:pt>
    <dgm:pt modelId="{AEBAF336-3EC7-4E82-A5AA-F1E664D6CF20}">
      <dgm:prSet/>
      <dgm:spPr/>
      <dgm:t>
        <a:bodyPr/>
        <a:lstStyle/>
        <a:p>
          <a:r>
            <a:rPr lang="en-US" b="0" i="0"/>
            <a:t>In this session, it is our goal to show you some of the services that ALT’s can use.</a:t>
          </a:r>
          <a:endParaRPr lang="en-US"/>
        </a:p>
      </dgm:t>
    </dgm:pt>
    <dgm:pt modelId="{02D6F430-AC39-47C8-99BC-497F93FD186B}" type="parTrans" cxnId="{511289A0-38EE-4CFA-883B-09B5A65D8E4F}">
      <dgm:prSet/>
      <dgm:spPr/>
      <dgm:t>
        <a:bodyPr/>
        <a:lstStyle/>
        <a:p>
          <a:endParaRPr lang="en-US"/>
        </a:p>
      </dgm:t>
    </dgm:pt>
    <dgm:pt modelId="{CF7B487F-C4D6-402B-838E-900C7B8D4C6E}" type="sibTrans" cxnId="{511289A0-38EE-4CFA-883B-09B5A65D8E4F}">
      <dgm:prSet/>
      <dgm:spPr/>
      <dgm:t>
        <a:bodyPr/>
        <a:lstStyle/>
        <a:p>
          <a:endParaRPr lang="en-US"/>
        </a:p>
      </dgm:t>
    </dgm:pt>
    <dgm:pt modelId="{C3659B18-FE01-4AC8-836D-2D7DBBB27976}" type="pres">
      <dgm:prSet presAssocID="{045116ED-787D-4825-98A8-AD8443CB2EC7}" presName="hierChild1" presStyleCnt="0">
        <dgm:presLayoutVars>
          <dgm:chPref val="1"/>
          <dgm:dir/>
          <dgm:animOne val="branch"/>
          <dgm:animLvl val="lvl"/>
          <dgm:resizeHandles/>
        </dgm:presLayoutVars>
      </dgm:prSet>
      <dgm:spPr/>
    </dgm:pt>
    <dgm:pt modelId="{13B532EB-8CB7-4C19-9C06-1EC3C455CBF4}" type="pres">
      <dgm:prSet presAssocID="{4F9C7C9D-944E-472A-ACC2-D9140DD5E0D2}" presName="hierRoot1" presStyleCnt="0"/>
      <dgm:spPr/>
    </dgm:pt>
    <dgm:pt modelId="{FDB920E1-37C8-4F7C-BC10-105970ACDF0F}" type="pres">
      <dgm:prSet presAssocID="{4F9C7C9D-944E-472A-ACC2-D9140DD5E0D2}" presName="composite" presStyleCnt="0"/>
      <dgm:spPr/>
    </dgm:pt>
    <dgm:pt modelId="{13EBB900-753A-4490-A18B-E76DF3C13416}" type="pres">
      <dgm:prSet presAssocID="{4F9C7C9D-944E-472A-ACC2-D9140DD5E0D2}" presName="background" presStyleLbl="node0" presStyleIdx="0" presStyleCnt="2"/>
      <dgm:spPr/>
    </dgm:pt>
    <dgm:pt modelId="{E3F1D3FC-56AE-4D04-80A2-9D6CA85E899A}" type="pres">
      <dgm:prSet presAssocID="{4F9C7C9D-944E-472A-ACC2-D9140DD5E0D2}" presName="text" presStyleLbl="fgAcc0" presStyleIdx="0" presStyleCnt="2">
        <dgm:presLayoutVars>
          <dgm:chPref val="3"/>
        </dgm:presLayoutVars>
      </dgm:prSet>
      <dgm:spPr/>
    </dgm:pt>
    <dgm:pt modelId="{FEF5D959-1041-421B-AF78-4FA922928596}" type="pres">
      <dgm:prSet presAssocID="{4F9C7C9D-944E-472A-ACC2-D9140DD5E0D2}" presName="hierChild2" presStyleCnt="0"/>
      <dgm:spPr/>
    </dgm:pt>
    <dgm:pt modelId="{24AD94F2-7AA2-4B67-BCB4-C8ED6DEE7588}" type="pres">
      <dgm:prSet presAssocID="{AEBAF336-3EC7-4E82-A5AA-F1E664D6CF20}" presName="hierRoot1" presStyleCnt="0"/>
      <dgm:spPr/>
    </dgm:pt>
    <dgm:pt modelId="{5A333BD0-96A7-4F75-9A73-F802B6B4627D}" type="pres">
      <dgm:prSet presAssocID="{AEBAF336-3EC7-4E82-A5AA-F1E664D6CF20}" presName="composite" presStyleCnt="0"/>
      <dgm:spPr/>
    </dgm:pt>
    <dgm:pt modelId="{5E8D4B10-A5A5-498C-B3F4-5CACCA618F89}" type="pres">
      <dgm:prSet presAssocID="{AEBAF336-3EC7-4E82-A5AA-F1E664D6CF20}" presName="background" presStyleLbl="node0" presStyleIdx="1" presStyleCnt="2"/>
      <dgm:spPr/>
    </dgm:pt>
    <dgm:pt modelId="{2ABE204F-5350-4F50-82C9-8479171F2897}" type="pres">
      <dgm:prSet presAssocID="{AEBAF336-3EC7-4E82-A5AA-F1E664D6CF20}" presName="text" presStyleLbl="fgAcc0" presStyleIdx="1" presStyleCnt="2">
        <dgm:presLayoutVars>
          <dgm:chPref val="3"/>
        </dgm:presLayoutVars>
      </dgm:prSet>
      <dgm:spPr/>
    </dgm:pt>
    <dgm:pt modelId="{56604965-08D7-4C70-B653-BF247C7CE9B5}" type="pres">
      <dgm:prSet presAssocID="{AEBAF336-3EC7-4E82-A5AA-F1E664D6CF20}" presName="hierChild2" presStyleCnt="0"/>
      <dgm:spPr/>
    </dgm:pt>
  </dgm:ptLst>
  <dgm:cxnLst>
    <dgm:cxn modelId="{A2418C12-92A5-4B62-AB7B-D6C2B7F96EEA}" type="presOf" srcId="{045116ED-787D-4825-98A8-AD8443CB2EC7}" destId="{C3659B18-FE01-4AC8-836D-2D7DBBB27976}" srcOrd="0" destOrd="0" presId="urn:microsoft.com/office/officeart/2005/8/layout/hierarchy1"/>
    <dgm:cxn modelId="{3D01B52C-5674-410D-9FF2-AE7A15459227}" srcId="{045116ED-787D-4825-98A8-AD8443CB2EC7}" destId="{4F9C7C9D-944E-472A-ACC2-D9140DD5E0D2}" srcOrd="0" destOrd="0" parTransId="{2048BB34-46F5-4BB1-B561-53A45247E5F1}" sibTransId="{9FCB1A31-7F6F-495B-AC80-6E8B28044BF6}"/>
    <dgm:cxn modelId="{4F757D3A-77F9-40BF-BA9F-B1FFFBE02FEB}" type="presOf" srcId="{AEBAF336-3EC7-4E82-A5AA-F1E664D6CF20}" destId="{2ABE204F-5350-4F50-82C9-8479171F2897}" srcOrd="0" destOrd="0" presId="urn:microsoft.com/office/officeart/2005/8/layout/hierarchy1"/>
    <dgm:cxn modelId="{6AB7318B-E0F5-49B4-85AB-87ECD3BA29FD}" type="presOf" srcId="{4F9C7C9D-944E-472A-ACC2-D9140DD5E0D2}" destId="{E3F1D3FC-56AE-4D04-80A2-9D6CA85E899A}" srcOrd="0" destOrd="0" presId="urn:microsoft.com/office/officeart/2005/8/layout/hierarchy1"/>
    <dgm:cxn modelId="{511289A0-38EE-4CFA-883B-09B5A65D8E4F}" srcId="{045116ED-787D-4825-98A8-AD8443CB2EC7}" destId="{AEBAF336-3EC7-4E82-A5AA-F1E664D6CF20}" srcOrd="1" destOrd="0" parTransId="{02D6F430-AC39-47C8-99BC-497F93FD186B}" sibTransId="{CF7B487F-C4D6-402B-838E-900C7B8D4C6E}"/>
    <dgm:cxn modelId="{4ECE26B8-A01C-45FB-9D08-00F79A92EFCC}" type="presParOf" srcId="{C3659B18-FE01-4AC8-836D-2D7DBBB27976}" destId="{13B532EB-8CB7-4C19-9C06-1EC3C455CBF4}" srcOrd="0" destOrd="0" presId="urn:microsoft.com/office/officeart/2005/8/layout/hierarchy1"/>
    <dgm:cxn modelId="{3116E29C-C022-4D39-B3FF-FD8C6AD608C7}" type="presParOf" srcId="{13B532EB-8CB7-4C19-9C06-1EC3C455CBF4}" destId="{FDB920E1-37C8-4F7C-BC10-105970ACDF0F}" srcOrd="0" destOrd="0" presId="urn:microsoft.com/office/officeart/2005/8/layout/hierarchy1"/>
    <dgm:cxn modelId="{117817B2-A19A-4381-BF7F-9D4804C6A7DA}" type="presParOf" srcId="{FDB920E1-37C8-4F7C-BC10-105970ACDF0F}" destId="{13EBB900-753A-4490-A18B-E76DF3C13416}" srcOrd="0" destOrd="0" presId="urn:microsoft.com/office/officeart/2005/8/layout/hierarchy1"/>
    <dgm:cxn modelId="{7E54A0ED-26F7-4167-9550-BD5FB3C66295}" type="presParOf" srcId="{FDB920E1-37C8-4F7C-BC10-105970ACDF0F}" destId="{E3F1D3FC-56AE-4D04-80A2-9D6CA85E899A}" srcOrd="1" destOrd="0" presId="urn:microsoft.com/office/officeart/2005/8/layout/hierarchy1"/>
    <dgm:cxn modelId="{347F5ED9-4C9E-47FE-9253-0AF258DD56CA}" type="presParOf" srcId="{13B532EB-8CB7-4C19-9C06-1EC3C455CBF4}" destId="{FEF5D959-1041-421B-AF78-4FA922928596}" srcOrd="1" destOrd="0" presId="urn:microsoft.com/office/officeart/2005/8/layout/hierarchy1"/>
    <dgm:cxn modelId="{D1C9A6D2-E3C7-43DF-971F-A917A8001FEA}" type="presParOf" srcId="{C3659B18-FE01-4AC8-836D-2D7DBBB27976}" destId="{24AD94F2-7AA2-4B67-BCB4-C8ED6DEE7588}" srcOrd="1" destOrd="0" presId="urn:microsoft.com/office/officeart/2005/8/layout/hierarchy1"/>
    <dgm:cxn modelId="{F221C209-A703-44AB-9353-0333733031C0}" type="presParOf" srcId="{24AD94F2-7AA2-4B67-BCB4-C8ED6DEE7588}" destId="{5A333BD0-96A7-4F75-9A73-F802B6B4627D}" srcOrd="0" destOrd="0" presId="urn:microsoft.com/office/officeart/2005/8/layout/hierarchy1"/>
    <dgm:cxn modelId="{E3E5D366-593B-42B3-8FB9-823290E9139F}" type="presParOf" srcId="{5A333BD0-96A7-4F75-9A73-F802B6B4627D}" destId="{5E8D4B10-A5A5-498C-B3F4-5CACCA618F89}" srcOrd="0" destOrd="0" presId="urn:microsoft.com/office/officeart/2005/8/layout/hierarchy1"/>
    <dgm:cxn modelId="{A675BFA9-BA7D-40DD-85E9-8975C0F61B79}" type="presParOf" srcId="{5A333BD0-96A7-4F75-9A73-F802B6B4627D}" destId="{2ABE204F-5350-4F50-82C9-8479171F2897}" srcOrd="1" destOrd="0" presId="urn:microsoft.com/office/officeart/2005/8/layout/hierarchy1"/>
    <dgm:cxn modelId="{D0103E05-86B0-4B40-9A7E-B739E939934B}" type="presParOf" srcId="{24AD94F2-7AA2-4B67-BCB4-C8ED6DEE7588}" destId="{56604965-08D7-4C70-B653-BF247C7CE9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BB900-753A-4490-A18B-E76DF3C13416}">
      <dsp:nvSpPr>
        <dsp:cNvPr id="0" name=""/>
        <dsp:cNvSpPr/>
      </dsp:nvSpPr>
      <dsp:spPr>
        <a:xfrm>
          <a:off x="1251" y="5835"/>
          <a:ext cx="4391693" cy="27887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F1D3FC-56AE-4D04-80A2-9D6CA85E899A}">
      <dsp:nvSpPr>
        <dsp:cNvPr id="0" name=""/>
        <dsp:cNvSpPr/>
      </dsp:nvSpPr>
      <dsp:spPr>
        <a:xfrm>
          <a:off x="489217" y="469403"/>
          <a:ext cx="4391693" cy="27887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i="0" kern="1200"/>
            <a:t>While Japan is cool and all, we spend most of our time at our school or schools.</a:t>
          </a:r>
          <a:endParaRPr lang="en-US" sz="3300" kern="1200"/>
        </a:p>
      </dsp:txBody>
      <dsp:txXfrm>
        <a:off x="570896" y="551082"/>
        <a:ext cx="4228335" cy="2625367"/>
      </dsp:txXfrm>
    </dsp:sp>
    <dsp:sp modelId="{5E8D4B10-A5A5-498C-B3F4-5CACCA618F89}">
      <dsp:nvSpPr>
        <dsp:cNvPr id="0" name=""/>
        <dsp:cNvSpPr/>
      </dsp:nvSpPr>
      <dsp:spPr>
        <a:xfrm>
          <a:off x="5368876" y="5835"/>
          <a:ext cx="4391693" cy="27887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E204F-5350-4F50-82C9-8479171F2897}">
      <dsp:nvSpPr>
        <dsp:cNvPr id="0" name=""/>
        <dsp:cNvSpPr/>
      </dsp:nvSpPr>
      <dsp:spPr>
        <a:xfrm>
          <a:off x="5856842" y="469403"/>
          <a:ext cx="4391693" cy="27887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0" i="0" kern="1200"/>
            <a:t>In this session, it is our goal to show you some of the services that ALT’s can use.</a:t>
          </a:r>
          <a:endParaRPr lang="en-US" sz="3300" kern="1200"/>
        </a:p>
      </dsp:txBody>
      <dsp:txXfrm>
        <a:off x="5938521" y="551082"/>
        <a:ext cx="4228335" cy="26253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85D42-19AF-400B-AE48-E84A4C294A2A}"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A2CCA-4D4D-4112-92C5-34AFA8C69006}" type="slidenum">
              <a:rPr lang="en-US" smtClean="0"/>
              <a:t>‹#›</a:t>
            </a:fld>
            <a:endParaRPr lang="en-US"/>
          </a:p>
        </p:txBody>
      </p:sp>
    </p:spTree>
    <p:extLst>
      <p:ext uri="{BB962C8B-B14F-4D97-AF65-F5344CB8AC3E}">
        <p14:creationId xmlns:p14="http://schemas.microsoft.com/office/powerpoint/2010/main" val="3519420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how we can access books in multiple languages</a:t>
            </a:r>
          </a:p>
          <a:p>
            <a:r>
              <a:rPr lang="en-US" dirty="0"/>
              <a:t>Books for </a:t>
            </a:r>
          </a:p>
        </p:txBody>
      </p:sp>
      <p:sp>
        <p:nvSpPr>
          <p:cNvPr id="4" name="Slide Number Placeholder 3"/>
          <p:cNvSpPr>
            <a:spLocks noGrp="1"/>
          </p:cNvSpPr>
          <p:nvPr>
            <p:ph type="sldNum" sz="quarter" idx="5"/>
          </p:nvPr>
        </p:nvSpPr>
        <p:spPr/>
        <p:txBody>
          <a:bodyPr/>
          <a:lstStyle/>
          <a:p>
            <a:fld id="{159A2CCA-4D4D-4112-92C5-34AFA8C69006}" type="slidenum">
              <a:rPr lang="en-US" smtClean="0"/>
              <a:t>4</a:t>
            </a:fld>
            <a:endParaRPr lang="en-US"/>
          </a:p>
        </p:txBody>
      </p:sp>
    </p:spTree>
    <p:extLst>
      <p:ext uri="{BB962C8B-B14F-4D97-AF65-F5344CB8AC3E}">
        <p14:creationId xmlns:p14="http://schemas.microsoft.com/office/powerpoint/2010/main" val="90217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ILL system requires you to return the book, even for renewals.  it will be returned to it's home library, renewed there, and then returned to you.  You can extend your time with the book by strategically checking them out around vacations and inventory dates when the home library will be closed and your return deadline extended.</a:t>
            </a:r>
          </a:p>
        </p:txBody>
      </p:sp>
      <p:sp>
        <p:nvSpPr>
          <p:cNvPr id="4" name="Slide Number Placeholder 3"/>
          <p:cNvSpPr>
            <a:spLocks noGrp="1"/>
          </p:cNvSpPr>
          <p:nvPr>
            <p:ph type="sldNum" sz="quarter" idx="5"/>
          </p:nvPr>
        </p:nvSpPr>
        <p:spPr/>
        <p:txBody>
          <a:bodyPr/>
          <a:lstStyle/>
          <a:p>
            <a:fld id="{159A2CCA-4D4D-4112-92C5-34AFA8C69006}" type="slidenum">
              <a:rPr lang="en-US" smtClean="0"/>
              <a:t>5</a:t>
            </a:fld>
            <a:endParaRPr lang="en-US"/>
          </a:p>
        </p:txBody>
      </p:sp>
    </p:spTree>
    <p:extLst>
      <p:ext uri="{BB962C8B-B14F-4D97-AF65-F5344CB8AC3E}">
        <p14:creationId xmlns:p14="http://schemas.microsoft.com/office/powerpoint/2010/main" val="960367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things like PET bottles, you can usually just bring them and recycle them at school without having to ask for permission.</a:t>
            </a:r>
          </a:p>
        </p:txBody>
      </p:sp>
      <p:sp>
        <p:nvSpPr>
          <p:cNvPr id="4" name="Slide Number Placeholder 3"/>
          <p:cNvSpPr>
            <a:spLocks noGrp="1"/>
          </p:cNvSpPr>
          <p:nvPr>
            <p:ph type="sldNum" sz="quarter" idx="5"/>
          </p:nvPr>
        </p:nvSpPr>
        <p:spPr/>
        <p:txBody>
          <a:bodyPr/>
          <a:lstStyle/>
          <a:p>
            <a:fld id="{159A2CCA-4D4D-4112-92C5-34AFA8C69006}" type="slidenum">
              <a:rPr lang="en-US" smtClean="0"/>
              <a:t>7</a:t>
            </a:fld>
            <a:endParaRPr lang="en-US"/>
          </a:p>
        </p:txBody>
      </p:sp>
    </p:spTree>
    <p:extLst>
      <p:ext uri="{BB962C8B-B14F-4D97-AF65-F5344CB8AC3E}">
        <p14:creationId xmlns:p14="http://schemas.microsoft.com/office/powerpoint/2010/main" val="104953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special class: school might host once a month special sessions, usually in a traditional Japanese sport or culture class.</a:t>
            </a:r>
          </a:p>
        </p:txBody>
      </p:sp>
      <p:sp>
        <p:nvSpPr>
          <p:cNvPr id="4" name="Slide Number Placeholder 3"/>
          <p:cNvSpPr>
            <a:spLocks noGrp="1"/>
          </p:cNvSpPr>
          <p:nvPr>
            <p:ph type="sldNum" sz="quarter" idx="5"/>
          </p:nvPr>
        </p:nvSpPr>
        <p:spPr/>
        <p:txBody>
          <a:bodyPr/>
          <a:lstStyle/>
          <a:p>
            <a:fld id="{159A2CCA-4D4D-4112-92C5-34AFA8C69006}" type="slidenum">
              <a:rPr lang="en-US" smtClean="0"/>
              <a:t>8</a:t>
            </a:fld>
            <a:endParaRPr lang="en-US"/>
          </a:p>
        </p:txBody>
      </p:sp>
    </p:spTree>
    <p:extLst>
      <p:ext uri="{BB962C8B-B14F-4D97-AF65-F5344CB8AC3E}">
        <p14:creationId xmlns:p14="http://schemas.microsoft.com/office/powerpoint/2010/main" val="9850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9A2CCA-4D4D-4112-92C5-34AFA8C69006}" type="slidenum">
              <a:rPr lang="en-US" smtClean="0"/>
              <a:t>9</a:t>
            </a:fld>
            <a:endParaRPr lang="en-US"/>
          </a:p>
        </p:txBody>
      </p:sp>
    </p:spTree>
    <p:extLst>
      <p:ext uri="{BB962C8B-B14F-4D97-AF65-F5344CB8AC3E}">
        <p14:creationId xmlns:p14="http://schemas.microsoft.com/office/powerpoint/2010/main" val="118995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2/7/2023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54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82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2/7/2023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34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96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27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71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65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10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2/7/2023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04938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16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2/7/2023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18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2/7/2023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33305606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ed pencils inside a pencil holder which is on top of a wood table">
            <a:extLst>
              <a:ext uri="{FF2B5EF4-FFF2-40B4-BE49-F238E27FC236}">
                <a16:creationId xmlns:a16="http://schemas.microsoft.com/office/drawing/2014/main" id="{81019AF3-4AC8-917C-8C47-604D15843840}"/>
              </a:ext>
            </a:extLst>
          </p:cNvPr>
          <p:cNvPicPr>
            <a:picLocks noChangeAspect="1"/>
          </p:cNvPicPr>
          <p:nvPr/>
        </p:nvPicPr>
        <p:blipFill rotWithShape="1">
          <a:blip r:embed="rId2"/>
          <a:srcRect t="15730"/>
          <a:stretch/>
        </p:blipFill>
        <p:spPr>
          <a:xfrm>
            <a:off x="-2" y="1"/>
            <a:ext cx="12191980" cy="6857999"/>
          </a:xfrm>
          <a:prstGeom prst="rect">
            <a:avLst/>
          </a:prstGeom>
        </p:spPr>
      </p:pic>
      <p:sp>
        <p:nvSpPr>
          <p:cNvPr id="11" name="Rectangle">
            <a:extLst>
              <a:ext uri="{FF2B5EF4-FFF2-40B4-BE49-F238E27FC236}">
                <a16:creationId xmlns:a16="http://schemas.microsoft.com/office/drawing/2014/main" id="{B4F75AE3-A3AC-DE4C-98FE-EC9DC3BF8D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67217" cy="6858000"/>
          </a:xfrm>
          <a:prstGeom prst="rect">
            <a:avLst/>
          </a:prstGeom>
          <a:gradFill flip="none" rotWithShape="1">
            <a:gsLst>
              <a:gs pos="31000">
                <a:schemeClr val="bg1">
                  <a:alpha val="80000"/>
                </a:schemeClr>
              </a:gs>
              <a:gs pos="0">
                <a:schemeClr val="bg1"/>
              </a:gs>
              <a:gs pos="100000">
                <a:schemeClr val="bg1">
                  <a:alpha val="34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CCC42915-58B4-7213-5AD3-419035D56B16}"/>
              </a:ext>
            </a:extLst>
          </p:cNvPr>
          <p:cNvSpPr>
            <a:spLocks noGrp="1"/>
          </p:cNvSpPr>
          <p:nvPr>
            <p:ph type="ctrTitle"/>
          </p:nvPr>
        </p:nvSpPr>
        <p:spPr>
          <a:xfrm>
            <a:off x="565151" y="768334"/>
            <a:ext cx="4134538" cy="2866405"/>
          </a:xfrm>
        </p:spPr>
        <p:txBody>
          <a:bodyPr>
            <a:normAutofit/>
          </a:bodyPr>
          <a:lstStyle/>
          <a:p>
            <a:r>
              <a:rPr lang="en-US" sz="5400" dirty="0"/>
              <a:t>Using School Resources</a:t>
            </a:r>
          </a:p>
        </p:txBody>
      </p:sp>
      <p:sp>
        <p:nvSpPr>
          <p:cNvPr id="3" name="Subtitle 2">
            <a:extLst>
              <a:ext uri="{FF2B5EF4-FFF2-40B4-BE49-F238E27FC236}">
                <a16:creationId xmlns:a16="http://schemas.microsoft.com/office/drawing/2014/main" id="{ED773200-9080-7504-F797-08E5ACD9EB2F}"/>
              </a:ext>
            </a:extLst>
          </p:cNvPr>
          <p:cNvSpPr>
            <a:spLocks noGrp="1"/>
          </p:cNvSpPr>
          <p:nvPr>
            <p:ph type="subTitle" idx="1"/>
          </p:nvPr>
        </p:nvSpPr>
        <p:spPr>
          <a:xfrm>
            <a:off x="565128" y="3958989"/>
            <a:ext cx="4134538" cy="2574759"/>
          </a:xfrm>
        </p:spPr>
        <p:txBody>
          <a:bodyPr>
            <a:normAutofit/>
          </a:bodyPr>
          <a:lstStyle/>
          <a:p>
            <a:r>
              <a:rPr lang="en-US" dirty="0"/>
              <a:t>What can your school do for you?</a:t>
            </a:r>
          </a:p>
          <a:p>
            <a:endParaRPr lang="en-US" dirty="0"/>
          </a:p>
          <a:p>
            <a:r>
              <a:rPr lang="en-US" dirty="0"/>
              <a:t>Emelie Vandenberg</a:t>
            </a:r>
          </a:p>
          <a:p>
            <a:r>
              <a:rPr lang="en-US" dirty="0"/>
              <a:t>Colin Jones</a:t>
            </a:r>
          </a:p>
          <a:p>
            <a:endParaRPr lang="en-US" dirty="0"/>
          </a:p>
        </p:txBody>
      </p:sp>
      <p:cxnSp>
        <p:nvCxnSpPr>
          <p:cNvPr id="13" name="Straight Connector 12">
            <a:extLst>
              <a:ext uri="{FF2B5EF4-FFF2-40B4-BE49-F238E27FC236}">
                <a16:creationId xmlns:a16="http://schemas.microsoft.com/office/drawing/2014/main" id="{41C79BB7-CCAB-2243-9830-5569626C4D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453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44406D7A-DB1A-D940-8AD1-93FAF9DD71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16" name="Freeform 40">
              <a:extLst>
                <a:ext uri="{FF2B5EF4-FFF2-40B4-BE49-F238E27FC236}">
                  <a16:creationId xmlns:a16="http://schemas.microsoft.com/office/drawing/2014/main" id="{D0F85DF7-431B-BE45-B932-0E22FC3F8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41">
              <a:extLst>
                <a:ext uri="{FF2B5EF4-FFF2-40B4-BE49-F238E27FC236}">
                  <a16:creationId xmlns:a16="http://schemas.microsoft.com/office/drawing/2014/main" id="{BEA0AA89-2965-2A44-B84E-51C748B2D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42">
              <a:extLst>
                <a:ext uri="{FF2B5EF4-FFF2-40B4-BE49-F238E27FC236}">
                  <a16:creationId xmlns:a16="http://schemas.microsoft.com/office/drawing/2014/main" id="{7EC47259-887A-FD48-989C-42BC5A3C9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43">
              <a:extLst>
                <a:ext uri="{FF2B5EF4-FFF2-40B4-BE49-F238E27FC236}">
                  <a16:creationId xmlns:a16="http://schemas.microsoft.com/office/drawing/2014/main" id="{16E261C3-18BE-934F-8A2B-59BE70AE2F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4">
              <a:extLst>
                <a:ext uri="{FF2B5EF4-FFF2-40B4-BE49-F238E27FC236}">
                  <a16:creationId xmlns:a16="http://schemas.microsoft.com/office/drawing/2014/main" id="{35A2267B-0862-A24E-87D2-6CE5187CF9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5">
              <a:extLst>
                <a:ext uri="{FF2B5EF4-FFF2-40B4-BE49-F238E27FC236}">
                  <a16:creationId xmlns:a16="http://schemas.microsoft.com/office/drawing/2014/main" id="{A404A0DE-A076-8C4E-B8D4-EBC9453377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53">
              <a:extLst>
                <a:ext uri="{FF2B5EF4-FFF2-40B4-BE49-F238E27FC236}">
                  <a16:creationId xmlns:a16="http://schemas.microsoft.com/office/drawing/2014/main" id="{9EED6D73-C275-3347-BB66-C8396425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2089133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2509BC-A4D8-33CD-685A-20AD2F1FBDE9}"/>
              </a:ext>
            </a:extLst>
          </p:cNvPr>
          <p:cNvSpPr>
            <a:spLocks noGrp="1"/>
          </p:cNvSpPr>
          <p:nvPr>
            <p:ph type="title"/>
          </p:nvPr>
        </p:nvSpPr>
        <p:spPr>
          <a:xfrm>
            <a:off x="565150" y="770890"/>
            <a:ext cx="5066001" cy="1268984"/>
          </a:xfrm>
        </p:spPr>
        <p:txBody>
          <a:bodyPr>
            <a:normAutofit/>
          </a:bodyPr>
          <a:lstStyle/>
          <a:p>
            <a:pPr>
              <a:lnSpc>
                <a:spcPct val="90000"/>
              </a:lnSpc>
            </a:pPr>
            <a:r>
              <a:rPr lang="en-US" dirty="0"/>
              <a:t>Finishing with a Q&amp;A</a:t>
            </a:r>
            <a:endParaRPr lang="en-US"/>
          </a:p>
        </p:txBody>
      </p:sp>
      <p:sp>
        <p:nvSpPr>
          <p:cNvPr id="3" name="Content Placeholder 2">
            <a:extLst>
              <a:ext uri="{FF2B5EF4-FFF2-40B4-BE49-F238E27FC236}">
                <a16:creationId xmlns:a16="http://schemas.microsoft.com/office/drawing/2014/main" id="{9210AF40-B155-326F-19E7-1F33B4A38AB0}"/>
              </a:ext>
            </a:extLst>
          </p:cNvPr>
          <p:cNvSpPr>
            <a:spLocks noGrp="1"/>
          </p:cNvSpPr>
          <p:nvPr>
            <p:ph idx="1"/>
          </p:nvPr>
        </p:nvSpPr>
        <p:spPr>
          <a:xfrm>
            <a:off x="565150" y="2160016"/>
            <a:ext cx="5066001" cy="3601212"/>
          </a:xfrm>
        </p:spPr>
        <p:txBody>
          <a:bodyPr>
            <a:normAutofit/>
          </a:bodyPr>
          <a:lstStyle/>
          <a:p>
            <a:r>
              <a:rPr lang="en-US" dirty="0"/>
              <a:t>Do y’all have any leftover questions? </a:t>
            </a:r>
          </a:p>
          <a:p>
            <a:r>
              <a:rPr lang="en-US" dirty="0"/>
              <a:t>Do you know of any services or classes that your school offers?</a:t>
            </a:r>
          </a:p>
        </p:txBody>
      </p:sp>
      <p:cxnSp>
        <p:nvCxnSpPr>
          <p:cNvPr id="10" name="Straight Connector 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6B8E30F-B99D-4646-9EF5-E882312911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3" name="Oval 12">
              <a:extLst>
                <a:ext uri="{FF2B5EF4-FFF2-40B4-BE49-F238E27FC236}">
                  <a16:creationId xmlns:a16="http://schemas.microsoft.com/office/drawing/2014/main" id="{A1C049F8-6165-664F-BADB-1D3E160D8B6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5">
              <a:extLst>
                <a:ext uri="{FF2B5EF4-FFF2-40B4-BE49-F238E27FC236}">
                  <a16:creationId xmlns:a16="http://schemas.microsoft.com/office/drawing/2014/main" id="{2E4AA6C4-5F76-644E-AC9E-49DAAAE1A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36">
              <a:extLst>
                <a:ext uri="{FF2B5EF4-FFF2-40B4-BE49-F238E27FC236}">
                  <a16:creationId xmlns:a16="http://schemas.microsoft.com/office/drawing/2014/main" id="{D0F1BCD1-5174-9442-BC14-098FC8F28B1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7C38B8C2-7FF9-B545-9383-9D2F10BD0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FAB827-9785-0646-88AC-6BAB2FF0F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5964466-BB35-554E-96AB-6C03B29122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5">
              <a:extLst>
                <a:ext uri="{FF2B5EF4-FFF2-40B4-BE49-F238E27FC236}">
                  <a16:creationId xmlns:a16="http://schemas.microsoft.com/office/drawing/2014/main" id="{581755C1-0C03-D548-A87C-5D91A00D8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66">
              <a:extLst>
                <a:ext uri="{FF2B5EF4-FFF2-40B4-BE49-F238E27FC236}">
                  <a16:creationId xmlns:a16="http://schemas.microsoft.com/office/drawing/2014/main" id="{9CE6EA07-B7C1-7E40-B170-85C1AE7CD13C}"/>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482C64DB-7165-BA4D-B240-B831F7326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185AC8F-33E2-6F45-BB99-45AB0771E2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FE600A1-9FA9-7D44-B151-6D85236CA5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B8B046A-AEB0-9A43-97BF-9D01EFB10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71">
              <a:extLst>
                <a:ext uri="{FF2B5EF4-FFF2-40B4-BE49-F238E27FC236}">
                  <a16:creationId xmlns:a16="http://schemas.microsoft.com/office/drawing/2014/main" id="{793800D8-E4A7-D744-AA8A-394F66211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72">
              <a:extLst>
                <a:ext uri="{FF2B5EF4-FFF2-40B4-BE49-F238E27FC236}">
                  <a16:creationId xmlns:a16="http://schemas.microsoft.com/office/drawing/2014/main" id="{8FAF8097-8120-3F48-B883-BACD6450D13B}"/>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E2640769-9D0C-714C-B41F-F0AF3CB0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AC7D7C4-C7E0-BE49-B797-AB72BC541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127D504-2340-9144-A0C0-BC4BBEA09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76">
              <a:extLst>
                <a:ext uri="{FF2B5EF4-FFF2-40B4-BE49-F238E27FC236}">
                  <a16:creationId xmlns:a16="http://schemas.microsoft.com/office/drawing/2014/main" id="{8266C3BD-4E61-0646-9AA7-5CB786EC2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7">
              <a:extLst>
                <a:ext uri="{FF2B5EF4-FFF2-40B4-BE49-F238E27FC236}">
                  <a16:creationId xmlns:a16="http://schemas.microsoft.com/office/drawing/2014/main" id="{8AEAEE9B-E0B2-D14E-87FD-388F8C496A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78">
              <a:extLst>
                <a:ext uri="{FF2B5EF4-FFF2-40B4-BE49-F238E27FC236}">
                  <a16:creationId xmlns:a16="http://schemas.microsoft.com/office/drawing/2014/main" id="{1E54CFED-A4D5-7C47-AB58-4F813D231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79">
              <a:extLst>
                <a:ext uri="{FF2B5EF4-FFF2-40B4-BE49-F238E27FC236}">
                  <a16:creationId xmlns:a16="http://schemas.microsoft.com/office/drawing/2014/main" id="{FF46DF3B-97DE-804E-9D8F-E9A00C5953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80">
              <a:extLst>
                <a:ext uri="{FF2B5EF4-FFF2-40B4-BE49-F238E27FC236}">
                  <a16:creationId xmlns:a16="http://schemas.microsoft.com/office/drawing/2014/main" id="{44486747-B3FE-184E-912A-43A38A3AC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81">
              <a:extLst>
                <a:ext uri="{FF2B5EF4-FFF2-40B4-BE49-F238E27FC236}">
                  <a16:creationId xmlns:a16="http://schemas.microsoft.com/office/drawing/2014/main" id="{CB033255-FCDE-3345-AD92-D9BC51A26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82">
              <a:extLst>
                <a:ext uri="{FF2B5EF4-FFF2-40B4-BE49-F238E27FC236}">
                  <a16:creationId xmlns:a16="http://schemas.microsoft.com/office/drawing/2014/main" id="{97033299-E214-9A47-95E6-703624E27C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83208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13860D-9F83-C3C9-2956-08D1E9C4885B}"/>
              </a:ext>
            </a:extLst>
          </p:cNvPr>
          <p:cNvSpPr>
            <a:spLocks noGrp="1"/>
          </p:cNvSpPr>
          <p:nvPr>
            <p:ph type="title"/>
          </p:nvPr>
        </p:nvSpPr>
        <p:spPr>
          <a:xfrm>
            <a:off x="565150" y="770890"/>
            <a:ext cx="7335835" cy="1268984"/>
          </a:xfrm>
        </p:spPr>
        <p:txBody>
          <a:bodyPr>
            <a:normAutofit/>
          </a:bodyPr>
          <a:lstStyle/>
          <a:p>
            <a:pPr>
              <a:lnSpc>
                <a:spcPct val="90000"/>
              </a:lnSpc>
            </a:pPr>
            <a:r>
              <a:rPr lang="en-US" dirty="0"/>
              <a:t>How to make day to day life in Japan a little easier</a:t>
            </a:r>
            <a:endParaRPr lang="en-US"/>
          </a:p>
        </p:txBody>
      </p:sp>
      <p:cxnSp>
        <p:nvCxnSpPr>
          <p:cNvPr id="11" name="Straight Connector 10">
            <a:extLst>
              <a:ext uri="{FF2B5EF4-FFF2-40B4-BE49-F238E27FC236}">
                <a16:creationId xmlns:a16="http://schemas.microsoft.com/office/drawing/2014/main" id="{65824CF1-E973-7D48-9ECB-68CF79EC0D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B0A74B3-F402-BFA1-EB4A-52C1BFC1F7EE}"/>
              </a:ext>
            </a:extLst>
          </p:cNvPr>
          <p:cNvGraphicFramePr>
            <a:graphicFrameLocks noGrp="1"/>
          </p:cNvGraphicFramePr>
          <p:nvPr>
            <p:ph idx="1"/>
            <p:extLst>
              <p:ext uri="{D42A27DB-BD31-4B8C-83A1-F6EECF244321}">
                <p14:modId xmlns:p14="http://schemas.microsoft.com/office/powerpoint/2010/main" val="791893171"/>
              </p:ext>
            </p:extLst>
          </p:nvPr>
        </p:nvGraphicFramePr>
        <p:xfrm>
          <a:off x="967562" y="2497074"/>
          <a:ext cx="10249787" cy="3263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93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0EBDB1D-17AA-8140-B216-35CBA8C9E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2" name="Freeform 34">
              <a:extLst>
                <a:ext uri="{FF2B5EF4-FFF2-40B4-BE49-F238E27FC236}">
                  <a16:creationId xmlns:a16="http://schemas.microsoft.com/office/drawing/2014/main" id="{98E3FFBE-BCB2-4744-8CA3-BC11F11AD4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36">
              <a:extLst>
                <a:ext uri="{FF2B5EF4-FFF2-40B4-BE49-F238E27FC236}">
                  <a16:creationId xmlns:a16="http://schemas.microsoft.com/office/drawing/2014/main" id="{BBD5B432-1551-644A-B937-54EFF4201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38">
              <a:extLst>
                <a:ext uri="{FF2B5EF4-FFF2-40B4-BE49-F238E27FC236}">
                  <a16:creationId xmlns:a16="http://schemas.microsoft.com/office/drawing/2014/main" id="{BDCFB512-5A0E-0143-B5B7-6A965E100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50">
              <a:extLst>
                <a:ext uri="{FF2B5EF4-FFF2-40B4-BE49-F238E27FC236}">
                  <a16:creationId xmlns:a16="http://schemas.microsoft.com/office/drawing/2014/main" id="{EEDAA716-EDDF-5941-A55E-C12C893A3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7E356BC-243E-63C1-69AB-D33A0B2BCBD8}"/>
              </a:ext>
            </a:extLst>
          </p:cNvPr>
          <p:cNvSpPr>
            <a:spLocks noGrp="1"/>
          </p:cNvSpPr>
          <p:nvPr>
            <p:ph type="title"/>
          </p:nvPr>
        </p:nvSpPr>
        <p:spPr>
          <a:xfrm>
            <a:off x="7493280" y="770890"/>
            <a:ext cx="4133560" cy="1268984"/>
          </a:xfrm>
        </p:spPr>
        <p:txBody>
          <a:bodyPr>
            <a:normAutofit/>
          </a:bodyPr>
          <a:lstStyle/>
          <a:p>
            <a:pPr>
              <a:lnSpc>
                <a:spcPct val="90000"/>
              </a:lnSpc>
            </a:pPr>
            <a:r>
              <a:rPr lang="en-US" sz="3400"/>
              <a:t>What can your school do for you?</a:t>
            </a:r>
          </a:p>
        </p:txBody>
      </p:sp>
      <p:sp>
        <p:nvSpPr>
          <p:cNvPr id="3" name="Content Placeholder 2">
            <a:extLst>
              <a:ext uri="{FF2B5EF4-FFF2-40B4-BE49-F238E27FC236}">
                <a16:creationId xmlns:a16="http://schemas.microsoft.com/office/drawing/2014/main" id="{13A6D6BB-8724-0F46-C28F-D44BD7E4BEE5}"/>
              </a:ext>
            </a:extLst>
          </p:cNvPr>
          <p:cNvSpPr>
            <a:spLocks noGrp="1"/>
          </p:cNvSpPr>
          <p:nvPr>
            <p:ph idx="1"/>
          </p:nvPr>
        </p:nvSpPr>
        <p:spPr>
          <a:xfrm>
            <a:off x="7493280" y="2160016"/>
            <a:ext cx="4133560" cy="3601212"/>
          </a:xfrm>
        </p:spPr>
        <p:txBody>
          <a:bodyPr>
            <a:normAutofit/>
          </a:bodyPr>
          <a:lstStyle/>
          <a:p>
            <a:pPr marL="0" indent="0">
              <a:lnSpc>
                <a:spcPct val="90000"/>
              </a:lnSpc>
              <a:buNone/>
            </a:pPr>
            <a:r>
              <a:rPr lang="en-US" dirty="0"/>
              <a:t>In this session, we’re going to talk about 3</a:t>
            </a:r>
            <a:endParaRPr lang="en-US"/>
          </a:p>
          <a:p>
            <a:pPr marL="0" indent="0">
              <a:lnSpc>
                <a:spcPct val="90000"/>
              </a:lnSpc>
              <a:buNone/>
            </a:pPr>
            <a:endParaRPr lang="en-US"/>
          </a:p>
          <a:p>
            <a:pPr marL="457200" indent="-457200">
              <a:lnSpc>
                <a:spcPct val="90000"/>
              </a:lnSpc>
              <a:buAutoNum type="arabicParenR"/>
            </a:pPr>
            <a:r>
              <a:rPr lang="en-US" dirty="0"/>
              <a:t>The Interlibrary Loan System</a:t>
            </a:r>
            <a:endParaRPr lang="en-US"/>
          </a:p>
          <a:p>
            <a:pPr marL="457200" indent="-457200">
              <a:lnSpc>
                <a:spcPct val="90000"/>
              </a:lnSpc>
              <a:buAutoNum type="arabicParenR"/>
            </a:pPr>
            <a:r>
              <a:rPr lang="en-US" dirty="0"/>
              <a:t>Disposal of Special Trash</a:t>
            </a:r>
            <a:endParaRPr lang="en-US"/>
          </a:p>
          <a:p>
            <a:pPr marL="457200" indent="-457200">
              <a:lnSpc>
                <a:spcPct val="90000"/>
              </a:lnSpc>
              <a:buAutoNum type="arabicParenR"/>
            </a:pPr>
            <a:r>
              <a:rPr lang="en-US" dirty="0"/>
              <a:t>Participating in Special Classes</a:t>
            </a:r>
            <a:endParaRPr lang="en-US"/>
          </a:p>
        </p:txBody>
      </p:sp>
      <p:pic>
        <p:nvPicPr>
          <p:cNvPr id="5" name="Picture 4" descr="Orange coloured pencil standing out from the crowd of black pencils">
            <a:extLst>
              <a:ext uri="{FF2B5EF4-FFF2-40B4-BE49-F238E27FC236}">
                <a16:creationId xmlns:a16="http://schemas.microsoft.com/office/drawing/2014/main" id="{D7218932-ECA0-460E-3840-3A4C228A9FF8}"/>
              </a:ext>
            </a:extLst>
          </p:cNvPr>
          <p:cNvPicPr>
            <a:picLocks noChangeAspect="1"/>
          </p:cNvPicPr>
          <p:nvPr/>
        </p:nvPicPr>
        <p:blipFill rotWithShape="1">
          <a:blip r:embed="rId2"/>
          <a:srcRect l="2483" r="36912"/>
          <a:stretch/>
        </p:blipFill>
        <p:spPr>
          <a:xfrm>
            <a:off x="20" y="1"/>
            <a:ext cx="6927143" cy="6857999"/>
          </a:xfrm>
          <a:prstGeom prst="rect">
            <a:avLst/>
          </a:prstGeom>
        </p:spPr>
      </p:pic>
      <p:cxnSp>
        <p:nvCxnSpPr>
          <p:cNvPr id="17" name="Straight Connector 16">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93279"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277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A00BDF4-7643-A942-A588-F24E4E09AA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2" name="Freeform 32">
              <a:extLst>
                <a:ext uri="{FF2B5EF4-FFF2-40B4-BE49-F238E27FC236}">
                  <a16:creationId xmlns:a16="http://schemas.microsoft.com/office/drawing/2014/main" id="{90B25A21-16B9-8D47-928B-2367A0B8C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34">
              <a:extLst>
                <a:ext uri="{FF2B5EF4-FFF2-40B4-BE49-F238E27FC236}">
                  <a16:creationId xmlns:a16="http://schemas.microsoft.com/office/drawing/2014/main" id="{E5E64190-3AC0-0A48-9917-5FAE935A8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7">
              <a:extLst>
                <a:ext uri="{FF2B5EF4-FFF2-40B4-BE49-F238E27FC236}">
                  <a16:creationId xmlns:a16="http://schemas.microsoft.com/office/drawing/2014/main" id="{AE71CDB8-B430-F14E-99C8-E6AAB8E21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48">
              <a:extLst>
                <a:ext uri="{FF2B5EF4-FFF2-40B4-BE49-F238E27FC236}">
                  <a16:creationId xmlns:a16="http://schemas.microsoft.com/office/drawing/2014/main" id="{DCA37B0A-FCCC-7642-B70D-56AD50049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4220DD9-4071-C3F3-3C19-B78E0E7D7783}"/>
              </a:ext>
            </a:extLst>
          </p:cNvPr>
          <p:cNvSpPr>
            <a:spLocks noGrp="1"/>
          </p:cNvSpPr>
          <p:nvPr>
            <p:ph type="title"/>
          </p:nvPr>
        </p:nvSpPr>
        <p:spPr>
          <a:xfrm>
            <a:off x="5224243" y="770890"/>
            <a:ext cx="6400999" cy="1268984"/>
          </a:xfrm>
        </p:spPr>
        <p:txBody>
          <a:bodyPr>
            <a:normAutofit/>
          </a:bodyPr>
          <a:lstStyle/>
          <a:p>
            <a:pPr>
              <a:lnSpc>
                <a:spcPct val="90000"/>
              </a:lnSpc>
            </a:pPr>
            <a:r>
              <a:rPr lang="en-US" dirty="0"/>
              <a:t>The Interlibrary Loan System</a:t>
            </a:r>
            <a:endParaRPr lang="en-US"/>
          </a:p>
        </p:txBody>
      </p:sp>
      <p:sp>
        <p:nvSpPr>
          <p:cNvPr id="3" name="Content Placeholder 2">
            <a:extLst>
              <a:ext uri="{FF2B5EF4-FFF2-40B4-BE49-F238E27FC236}">
                <a16:creationId xmlns:a16="http://schemas.microsoft.com/office/drawing/2014/main" id="{007EEB78-381D-48DB-156B-FA1F95C8B504}"/>
              </a:ext>
            </a:extLst>
          </p:cNvPr>
          <p:cNvSpPr>
            <a:spLocks noGrp="1"/>
          </p:cNvSpPr>
          <p:nvPr>
            <p:ph idx="1"/>
          </p:nvPr>
        </p:nvSpPr>
        <p:spPr>
          <a:xfrm>
            <a:off x="5224243" y="2160016"/>
            <a:ext cx="6400999" cy="3601212"/>
          </a:xfrm>
        </p:spPr>
        <p:txBody>
          <a:bodyPr>
            <a:normAutofit/>
          </a:bodyPr>
          <a:lstStyle/>
          <a:p>
            <a:r>
              <a:rPr lang="en-US" dirty="0"/>
              <a:t>Libraries at public schools in Gifu can access each other’s inventory.</a:t>
            </a:r>
          </a:p>
          <a:p>
            <a:r>
              <a:rPr lang="en-US" dirty="0"/>
              <a:t>The Gifu Prefectural Library can also send books to your schools.</a:t>
            </a:r>
          </a:p>
          <a:p>
            <a:r>
              <a:rPr lang="en-US" dirty="0"/>
              <a:t>It’s basically an expanded library catalogue that we can use as ALTs.</a:t>
            </a:r>
          </a:p>
          <a:p>
            <a:endParaRPr lang="en-US" dirty="0"/>
          </a:p>
          <a:p>
            <a:endParaRPr lang="en-US" dirty="0"/>
          </a:p>
        </p:txBody>
      </p:sp>
      <p:pic>
        <p:nvPicPr>
          <p:cNvPr id="5" name="Picture 4" descr="Abstract blurred public library with bookshelves">
            <a:extLst>
              <a:ext uri="{FF2B5EF4-FFF2-40B4-BE49-F238E27FC236}">
                <a16:creationId xmlns:a16="http://schemas.microsoft.com/office/drawing/2014/main" id="{AAAE6690-D6E2-082A-5358-8988CDD30229}"/>
              </a:ext>
            </a:extLst>
          </p:cNvPr>
          <p:cNvPicPr>
            <a:picLocks noChangeAspect="1"/>
          </p:cNvPicPr>
          <p:nvPr/>
        </p:nvPicPr>
        <p:blipFill rotWithShape="1">
          <a:blip r:embed="rId3"/>
          <a:srcRect l="16165" r="38504" b="-2"/>
          <a:stretch/>
        </p:blipFill>
        <p:spPr>
          <a:xfrm>
            <a:off x="20" y="1"/>
            <a:ext cx="4657325" cy="6857999"/>
          </a:xfrm>
          <a:prstGeom prst="rect">
            <a:avLst/>
          </a:prstGeom>
        </p:spPr>
      </p:pic>
      <p:cxnSp>
        <p:nvCxnSpPr>
          <p:cNvPr id="17" name="Straight Connector 16">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400999"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84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A00BDF4-7643-A942-A588-F24E4E09AA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2" name="Freeform 32">
              <a:extLst>
                <a:ext uri="{FF2B5EF4-FFF2-40B4-BE49-F238E27FC236}">
                  <a16:creationId xmlns:a16="http://schemas.microsoft.com/office/drawing/2014/main" id="{90B25A21-16B9-8D47-928B-2367A0B8C0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34">
              <a:extLst>
                <a:ext uri="{FF2B5EF4-FFF2-40B4-BE49-F238E27FC236}">
                  <a16:creationId xmlns:a16="http://schemas.microsoft.com/office/drawing/2014/main" id="{E5E64190-3AC0-0A48-9917-5FAE935A85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7">
              <a:extLst>
                <a:ext uri="{FF2B5EF4-FFF2-40B4-BE49-F238E27FC236}">
                  <a16:creationId xmlns:a16="http://schemas.microsoft.com/office/drawing/2014/main" id="{AE71CDB8-B430-F14E-99C8-E6AAB8E21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48">
              <a:extLst>
                <a:ext uri="{FF2B5EF4-FFF2-40B4-BE49-F238E27FC236}">
                  <a16:creationId xmlns:a16="http://schemas.microsoft.com/office/drawing/2014/main" id="{DCA37B0A-FCCC-7642-B70D-56AD50049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A5BC472-2CF5-7998-E3AC-E57E498C88BA}"/>
              </a:ext>
            </a:extLst>
          </p:cNvPr>
          <p:cNvSpPr>
            <a:spLocks noGrp="1"/>
          </p:cNvSpPr>
          <p:nvPr>
            <p:ph type="title"/>
          </p:nvPr>
        </p:nvSpPr>
        <p:spPr>
          <a:xfrm>
            <a:off x="5224243" y="770890"/>
            <a:ext cx="6400999" cy="1268984"/>
          </a:xfrm>
        </p:spPr>
        <p:txBody>
          <a:bodyPr>
            <a:normAutofit/>
          </a:bodyPr>
          <a:lstStyle/>
          <a:p>
            <a:pPr>
              <a:lnSpc>
                <a:spcPct val="90000"/>
              </a:lnSpc>
            </a:pPr>
            <a:r>
              <a:rPr lang="en-US" dirty="0"/>
              <a:t>Things to Look Out For: ILL</a:t>
            </a:r>
            <a:endParaRPr lang="en-US"/>
          </a:p>
        </p:txBody>
      </p:sp>
      <p:sp>
        <p:nvSpPr>
          <p:cNvPr id="3" name="Content Placeholder 2">
            <a:extLst>
              <a:ext uri="{FF2B5EF4-FFF2-40B4-BE49-F238E27FC236}">
                <a16:creationId xmlns:a16="http://schemas.microsoft.com/office/drawing/2014/main" id="{C8CE6137-7EB5-ACFB-DBCA-D5E971E81B5C}"/>
              </a:ext>
            </a:extLst>
          </p:cNvPr>
          <p:cNvSpPr>
            <a:spLocks noGrp="1"/>
          </p:cNvSpPr>
          <p:nvPr>
            <p:ph idx="1"/>
          </p:nvPr>
        </p:nvSpPr>
        <p:spPr>
          <a:xfrm>
            <a:off x="5224243" y="2160016"/>
            <a:ext cx="6400999" cy="3601212"/>
          </a:xfrm>
        </p:spPr>
        <p:txBody>
          <a:bodyPr>
            <a:normAutofit/>
          </a:bodyPr>
          <a:lstStyle/>
          <a:p>
            <a:pPr marL="0" indent="0">
              <a:buNone/>
            </a:pPr>
            <a:r>
              <a:rPr lang="en-US" dirty="0"/>
              <a:t>The ILL System requires books to be returned, even for renewals.</a:t>
            </a:r>
          </a:p>
          <a:p>
            <a:pPr marL="0" indent="0">
              <a:buNone/>
            </a:pPr>
            <a:r>
              <a:rPr lang="en-US" dirty="0"/>
              <a:t>It will be returned to its home library, renewed there, and then returned to you.</a:t>
            </a:r>
          </a:p>
          <a:p>
            <a:pPr marL="0" indent="0">
              <a:buNone/>
            </a:pPr>
            <a:r>
              <a:rPr lang="en-US" dirty="0"/>
              <a:t>You can also check them out around vacations and inventory dates when the home library will be closed. (Your deadline will be extended)</a:t>
            </a:r>
          </a:p>
        </p:txBody>
      </p:sp>
      <p:pic>
        <p:nvPicPr>
          <p:cNvPr id="5" name="Picture 4" descr="Abstract blurred public library with bookshelves">
            <a:extLst>
              <a:ext uri="{FF2B5EF4-FFF2-40B4-BE49-F238E27FC236}">
                <a16:creationId xmlns:a16="http://schemas.microsoft.com/office/drawing/2014/main" id="{377E463D-0319-25B5-F501-26092C3C7793}"/>
              </a:ext>
            </a:extLst>
          </p:cNvPr>
          <p:cNvPicPr>
            <a:picLocks noChangeAspect="1"/>
          </p:cNvPicPr>
          <p:nvPr/>
        </p:nvPicPr>
        <p:blipFill rotWithShape="1">
          <a:blip r:embed="rId3"/>
          <a:srcRect l="16165" r="38504" b="-2"/>
          <a:stretch/>
        </p:blipFill>
        <p:spPr>
          <a:xfrm>
            <a:off x="20" y="1"/>
            <a:ext cx="4657325" cy="6857999"/>
          </a:xfrm>
          <a:prstGeom prst="rect">
            <a:avLst/>
          </a:prstGeom>
        </p:spPr>
      </p:pic>
      <p:cxnSp>
        <p:nvCxnSpPr>
          <p:cNvPr id="17" name="Straight Connector 16">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400999"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64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55B9BC-3121-3114-19ED-EB6194911171}"/>
              </a:ext>
            </a:extLst>
          </p:cNvPr>
          <p:cNvSpPr>
            <a:spLocks noGrp="1"/>
          </p:cNvSpPr>
          <p:nvPr>
            <p:ph type="title"/>
          </p:nvPr>
        </p:nvSpPr>
        <p:spPr>
          <a:xfrm>
            <a:off x="565150" y="770890"/>
            <a:ext cx="5066001" cy="1268984"/>
          </a:xfrm>
        </p:spPr>
        <p:txBody>
          <a:bodyPr>
            <a:normAutofit/>
          </a:bodyPr>
          <a:lstStyle/>
          <a:p>
            <a:pPr>
              <a:lnSpc>
                <a:spcPct val="90000"/>
              </a:lnSpc>
            </a:pPr>
            <a:r>
              <a:rPr lang="en-US" dirty="0"/>
              <a:t>Special Trash Disposal</a:t>
            </a:r>
            <a:endParaRPr lang="en-US"/>
          </a:p>
        </p:txBody>
      </p:sp>
      <p:sp>
        <p:nvSpPr>
          <p:cNvPr id="3" name="Content Placeholder 2">
            <a:extLst>
              <a:ext uri="{FF2B5EF4-FFF2-40B4-BE49-F238E27FC236}">
                <a16:creationId xmlns:a16="http://schemas.microsoft.com/office/drawing/2014/main" id="{6757C68E-91C2-A4C7-528C-3DCA8E6B94CF}"/>
              </a:ext>
            </a:extLst>
          </p:cNvPr>
          <p:cNvSpPr>
            <a:spLocks noGrp="1"/>
          </p:cNvSpPr>
          <p:nvPr>
            <p:ph idx="1"/>
          </p:nvPr>
        </p:nvSpPr>
        <p:spPr>
          <a:xfrm>
            <a:off x="565150" y="2160016"/>
            <a:ext cx="5066001" cy="3601212"/>
          </a:xfrm>
        </p:spPr>
        <p:txBody>
          <a:bodyPr>
            <a:normAutofit/>
          </a:bodyPr>
          <a:lstStyle/>
          <a:p>
            <a:pPr>
              <a:lnSpc>
                <a:spcPct val="90000"/>
              </a:lnSpc>
            </a:pPr>
            <a:r>
              <a:rPr lang="en-US" sz="2000"/>
              <a:t>Japanese trash laws state that we can’t throw away certain items on the regular trash days.</a:t>
            </a:r>
          </a:p>
          <a:p>
            <a:pPr>
              <a:lnSpc>
                <a:spcPct val="90000"/>
              </a:lnSpc>
            </a:pPr>
            <a:r>
              <a:rPr lang="en-US" sz="2000"/>
              <a:t>Batteries, cardboard, aerosol cans, and sometimes even contact lens cases, too!</a:t>
            </a:r>
          </a:p>
          <a:p>
            <a:pPr>
              <a:lnSpc>
                <a:spcPct val="90000"/>
              </a:lnSpc>
            </a:pPr>
            <a:r>
              <a:rPr lang="en-US" sz="2000"/>
              <a:t>Your school still must throw these things away too.</a:t>
            </a:r>
          </a:p>
          <a:p>
            <a:pPr>
              <a:lnSpc>
                <a:spcPct val="90000"/>
              </a:lnSpc>
            </a:pPr>
            <a:r>
              <a:rPr lang="en-US" sz="2000"/>
              <a:t>Ask nicely enough, and your school might include you in their own disposal.</a:t>
            </a:r>
          </a:p>
          <a:p>
            <a:pPr>
              <a:lnSpc>
                <a:spcPct val="90000"/>
              </a:lnSpc>
            </a:pPr>
            <a:endParaRPr lang="en-US" sz="2000"/>
          </a:p>
        </p:txBody>
      </p:sp>
      <p:cxnSp>
        <p:nvCxnSpPr>
          <p:cNvPr id="10" name="Straight Connector 9">
            <a:extLst>
              <a:ext uri="{FF2B5EF4-FFF2-40B4-BE49-F238E27FC236}">
                <a16:creationId xmlns:a16="http://schemas.microsoft.com/office/drawing/2014/main" id="{B1DA2280-4367-9844-92C8-D662486FBC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1A9C303F-3A73-E440-923C-BAAF3176C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3145" y="0"/>
            <a:ext cx="5988856" cy="6858001"/>
            <a:chOff x="6203145" y="0"/>
            <a:chExt cx="5988856" cy="6858001"/>
          </a:xfrm>
        </p:grpSpPr>
        <p:sp>
          <p:nvSpPr>
            <p:cNvPr id="13" name="Oval 12">
              <a:extLst>
                <a:ext uri="{FF2B5EF4-FFF2-40B4-BE49-F238E27FC236}">
                  <a16:creationId xmlns:a16="http://schemas.microsoft.com/office/drawing/2014/main" id="{7B205DF0-BAE6-CF47-ABF8-A3266C7119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228"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7">
              <a:extLst>
                <a:ext uri="{FF2B5EF4-FFF2-40B4-BE49-F238E27FC236}">
                  <a16:creationId xmlns:a16="http://schemas.microsoft.com/office/drawing/2014/main" id="{30B64E66-F59E-9A4E-8CD3-2C62007DE4B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8930093"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4669C99C-C50F-2A47-9BA2-EA4B62AD2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3"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A2CE447-6B57-FC41-89F1-971B2338D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3"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30">
              <a:extLst>
                <a:ext uri="{FF2B5EF4-FFF2-40B4-BE49-F238E27FC236}">
                  <a16:creationId xmlns:a16="http://schemas.microsoft.com/office/drawing/2014/main" id="{3F8C4B96-43F0-6448-90E8-4949AC2F2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2"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978F21E1-A886-E449-BF38-C9AD29BDB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2959"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2">
              <a:extLst>
                <a:ext uri="{FF2B5EF4-FFF2-40B4-BE49-F238E27FC236}">
                  <a16:creationId xmlns:a16="http://schemas.microsoft.com/office/drawing/2014/main" id="{59A063CA-8B5F-6347-8A9F-3802824D9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8" y="4923855"/>
              <a:ext cx="536172" cy="1124839"/>
            </a:xfrm>
            <a:custGeom>
              <a:avLst/>
              <a:gdLst>
                <a:gd name="connsiteX0" fmla="*/ 536172 w 536172"/>
                <a:gd name="connsiteY0" fmla="*/ 0 h 1124839"/>
                <a:gd name="connsiteX1" fmla="*/ 536172 w 536172"/>
                <a:gd name="connsiteY1" fmla="*/ 1124839 h 1124839"/>
                <a:gd name="connsiteX2" fmla="*/ 451423 w 536172"/>
                <a:gd name="connsiteY2" fmla="*/ 1116295 h 1124839"/>
                <a:gd name="connsiteX3" fmla="*/ 0 w 536172"/>
                <a:gd name="connsiteY3" fmla="*/ 562419 h 1124839"/>
                <a:gd name="connsiteX4" fmla="*/ 451423 w 536172"/>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2" h="1124839">
                  <a:moveTo>
                    <a:pt x="536172" y="0"/>
                  </a:moveTo>
                  <a:lnTo>
                    <a:pt x="536172"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8">
              <a:extLst>
                <a:ext uri="{FF2B5EF4-FFF2-40B4-BE49-F238E27FC236}">
                  <a16:creationId xmlns:a16="http://schemas.microsoft.com/office/drawing/2014/main" id="{FBD0F012-879A-5849-A7F8-00E9C54BA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3147"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9">
              <a:extLst>
                <a:ext uri="{FF2B5EF4-FFF2-40B4-BE49-F238E27FC236}">
                  <a16:creationId xmlns:a16="http://schemas.microsoft.com/office/drawing/2014/main" id="{E67EA7D6-BAF0-E749-AE45-8979B3AE88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0"/>
              <a:ext cx="1130726" cy="565362"/>
            </a:xfrm>
            <a:custGeom>
              <a:avLst/>
              <a:gdLst>
                <a:gd name="connsiteX0" fmla="*/ 0 w 1130726"/>
                <a:gd name="connsiteY0" fmla="*/ 0 h 565362"/>
                <a:gd name="connsiteX1" fmla="*/ 25421 w 1130726"/>
                <a:gd name="connsiteY1" fmla="*/ 0 h 565362"/>
                <a:gd name="connsiteX2" fmla="*/ 36370 w 1130726"/>
                <a:gd name="connsiteY2" fmla="*/ 108609 h 565362"/>
                <a:gd name="connsiteX3" fmla="*/ 565364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4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70" y="108609"/>
                  </a:lnTo>
                  <a:cubicBezTo>
                    <a:pt x="86719" y="354660"/>
                    <a:pt x="304426" y="539750"/>
                    <a:pt x="565364" y="539750"/>
                  </a:cubicBezTo>
                  <a:cubicBezTo>
                    <a:pt x="826301" y="539750"/>
                    <a:pt x="1044008" y="354660"/>
                    <a:pt x="1094357" y="108609"/>
                  </a:cubicBezTo>
                  <a:lnTo>
                    <a:pt x="1105306" y="0"/>
                  </a:lnTo>
                  <a:lnTo>
                    <a:pt x="1130726" y="0"/>
                  </a:lnTo>
                  <a:cubicBezTo>
                    <a:pt x="1130726" y="312241"/>
                    <a:pt x="877604" y="565362"/>
                    <a:pt x="565364" y="565362"/>
                  </a:cubicBezTo>
                  <a:cubicBezTo>
                    <a:pt x="253123"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50">
              <a:extLst>
                <a:ext uri="{FF2B5EF4-FFF2-40B4-BE49-F238E27FC236}">
                  <a16:creationId xmlns:a16="http://schemas.microsoft.com/office/drawing/2014/main" id="{D20805D5-8675-4847-ACD6-15C16DC76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0"/>
              <a:ext cx="1130726" cy="565362"/>
            </a:xfrm>
            <a:custGeom>
              <a:avLst/>
              <a:gdLst>
                <a:gd name="connsiteX0" fmla="*/ 0 w 1130726"/>
                <a:gd name="connsiteY0" fmla="*/ 0 h 565362"/>
                <a:gd name="connsiteX1" fmla="*/ 25421 w 1130726"/>
                <a:gd name="connsiteY1" fmla="*/ 0 h 565362"/>
                <a:gd name="connsiteX2" fmla="*/ 36369 w 1130726"/>
                <a:gd name="connsiteY2" fmla="*/ 108609 h 565362"/>
                <a:gd name="connsiteX3" fmla="*/ 565363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3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69" y="108609"/>
                  </a:lnTo>
                  <a:cubicBezTo>
                    <a:pt x="86719" y="354660"/>
                    <a:pt x="304426" y="539750"/>
                    <a:pt x="565363" y="539750"/>
                  </a:cubicBezTo>
                  <a:cubicBezTo>
                    <a:pt x="826300" y="539750"/>
                    <a:pt x="1044007" y="354660"/>
                    <a:pt x="1094357" y="108609"/>
                  </a:cubicBezTo>
                  <a:lnTo>
                    <a:pt x="1105306" y="0"/>
                  </a:lnTo>
                  <a:lnTo>
                    <a:pt x="1130726" y="0"/>
                  </a:lnTo>
                  <a:cubicBezTo>
                    <a:pt x="1130726" y="312241"/>
                    <a:pt x="877604" y="565362"/>
                    <a:pt x="565363" y="565362"/>
                  </a:cubicBezTo>
                  <a:cubicBezTo>
                    <a:pt x="253122"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51">
              <a:extLst>
                <a:ext uri="{FF2B5EF4-FFF2-40B4-BE49-F238E27FC236}">
                  <a16:creationId xmlns:a16="http://schemas.microsoft.com/office/drawing/2014/main" id="{3B802874-ED6B-2D4D-8336-74AB1EA9E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0"/>
              <a:ext cx="535425" cy="562344"/>
            </a:xfrm>
            <a:custGeom>
              <a:avLst/>
              <a:gdLst>
                <a:gd name="connsiteX0" fmla="*/ 0 w 535425"/>
                <a:gd name="connsiteY0" fmla="*/ 0 h 562344"/>
                <a:gd name="connsiteX1" fmla="*/ 25421 w 535425"/>
                <a:gd name="connsiteY1" fmla="*/ 0 h 562344"/>
                <a:gd name="connsiteX2" fmla="*/ 36369 w 535425"/>
                <a:gd name="connsiteY2" fmla="*/ 108609 h 562344"/>
                <a:gd name="connsiteX3" fmla="*/ 469780 w 535425"/>
                <a:gd name="connsiteY3" fmla="*/ 531316 h 562344"/>
                <a:gd name="connsiteX4" fmla="*/ 535425 w 535425"/>
                <a:gd name="connsiteY4" fmla="*/ 537109 h 562344"/>
                <a:gd name="connsiteX5" fmla="*/ 535425 w 535425"/>
                <a:gd name="connsiteY5" fmla="*/ 562344 h 562344"/>
                <a:gd name="connsiteX6" fmla="*/ 451423 w 535425"/>
                <a:gd name="connsiteY6" fmla="*/ 553876 h 562344"/>
                <a:gd name="connsiteX7" fmla="*/ 0 w 535425"/>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5" h="562344">
                  <a:moveTo>
                    <a:pt x="0" y="0"/>
                  </a:moveTo>
                  <a:lnTo>
                    <a:pt x="25421" y="0"/>
                  </a:lnTo>
                  <a:lnTo>
                    <a:pt x="36369" y="108609"/>
                  </a:lnTo>
                  <a:cubicBezTo>
                    <a:pt x="80425" y="323904"/>
                    <a:pt x="252614" y="492525"/>
                    <a:pt x="469780" y="531316"/>
                  </a:cubicBezTo>
                  <a:lnTo>
                    <a:pt x="535425" y="537109"/>
                  </a:lnTo>
                  <a:lnTo>
                    <a:pt x="535425" y="562344"/>
                  </a:lnTo>
                  <a:lnTo>
                    <a:pt x="451423"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52">
              <a:extLst>
                <a:ext uri="{FF2B5EF4-FFF2-40B4-BE49-F238E27FC236}">
                  <a16:creationId xmlns:a16="http://schemas.microsoft.com/office/drawing/2014/main" id="{D15F4AF4-9B59-CA46-920E-73456C5A4C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807"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53">
              <a:extLst>
                <a:ext uri="{FF2B5EF4-FFF2-40B4-BE49-F238E27FC236}">
                  <a16:creationId xmlns:a16="http://schemas.microsoft.com/office/drawing/2014/main" id="{11572EED-2C54-D948-A1DC-680DD79D0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54">
              <a:extLst>
                <a:ext uri="{FF2B5EF4-FFF2-40B4-BE49-F238E27FC236}">
                  <a16:creationId xmlns:a16="http://schemas.microsoft.com/office/drawing/2014/main" id="{D749F206-EF71-2B44-8F0B-E8DF4EAC5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809383"/>
              <a:ext cx="535425" cy="1124688"/>
            </a:xfrm>
            <a:custGeom>
              <a:avLst/>
              <a:gdLst>
                <a:gd name="connsiteX0" fmla="*/ 535425 w 535425"/>
                <a:gd name="connsiteY0" fmla="*/ 0 h 1124688"/>
                <a:gd name="connsiteX1" fmla="*/ 535425 w 535425"/>
                <a:gd name="connsiteY1" fmla="*/ 25186 h 1124688"/>
                <a:gd name="connsiteX2" fmla="*/ 456541 w 535425"/>
                <a:gd name="connsiteY2" fmla="*/ 33138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8"/>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55">
              <a:extLst>
                <a:ext uri="{FF2B5EF4-FFF2-40B4-BE49-F238E27FC236}">
                  <a16:creationId xmlns:a16="http://schemas.microsoft.com/office/drawing/2014/main" id="{87EEC91C-B6CD-D74C-9DE5-3C9B9F304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2178092"/>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56">
              <a:extLst>
                <a:ext uri="{FF2B5EF4-FFF2-40B4-BE49-F238E27FC236}">
                  <a16:creationId xmlns:a16="http://schemas.microsoft.com/office/drawing/2014/main" id="{AD44CA4C-ED5A-7544-8323-E623F94DAA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2181110"/>
              <a:ext cx="535425" cy="1124688"/>
            </a:xfrm>
            <a:custGeom>
              <a:avLst/>
              <a:gdLst>
                <a:gd name="connsiteX0" fmla="*/ 535425 w 535425"/>
                <a:gd name="connsiteY0" fmla="*/ 0 h 1124688"/>
                <a:gd name="connsiteX1" fmla="*/ 535425 w 535425"/>
                <a:gd name="connsiteY1" fmla="*/ 25186 h 1124688"/>
                <a:gd name="connsiteX2" fmla="*/ 456541 w 535425"/>
                <a:gd name="connsiteY2" fmla="*/ 33139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9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9"/>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57">
              <a:extLst>
                <a:ext uri="{FF2B5EF4-FFF2-40B4-BE49-F238E27FC236}">
                  <a16:creationId xmlns:a16="http://schemas.microsoft.com/office/drawing/2014/main" id="{ABC194E6-E855-7F4A-805B-25EC12AB0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3145"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58">
              <a:extLst>
                <a:ext uri="{FF2B5EF4-FFF2-40B4-BE49-F238E27FC236}">
                  <a16:creationId xmlns:a16="http://schemas.microsoft.com/office/drawing/2014/main" id="{D209722E-AECA-1049-BDC9-0B51AA5A2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59">
              <a:extLst>
                <a:ext uri="{FF2B5EF4-FFF2-40B4-BE49-F238E27FC236}">
                  <a16:creationId xmlns:a16="http://schemas.microsoft.com/office/drawing/2014/main" id="{A2380CC4-123C-7A44-B83C-72C47DA2B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60">
              <a:extLst>
                <a:ext uri="{FF2B5EF4-FFF2-40B4-BE49-F238E27FC236}">
                  <a16:creationId xmlns:a16="http://schemas.microsoft.com/office/drawing/2014/main" id="{D1370748-8047-C249-8646-BFD370927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3552837"/>
              <a:ext cx="535425" cy="1124688"/>
            </a:xfrm>
            <a:custGeom>
              <a:avLst/>
              <a:gdLst>
                <a:gd name="connsiteX0" fmla="*/ 535425 w 535425"/>
                <a:gd name="connsiteY0" fmla="*/ 0 h 1124688"/>
                <a:gd name="connsiteX1" fmla="*/ 535425 w 535425"/>
                <a:gd name="connsiteY1" fmla="*/ 25186 h 1124688"/>
                <a:gd name="connsiteX2" fmla="*/ 456541 w 535425"/>
                <a:gd name="connsiteY2" fmla="*/ 33138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8"/>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61">
              <a:extLst>
                <a:ext uri="{FF2B5EF4-FFF2-40B4-BE49-F238E27FC236}">
                  <a16:creationId xmlns:a16="http://schemas.microsoft.com/office/drawing/2014/main" id="{2BC8BE82-732A-EB48-8DC0-D671980E2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807" y="4921546"/>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62">
              <a:extLst>
                <a:ext uri="{FF2B5EF4-FFF2-40B4-BE49-F238E27FC236}">
                  <a16:creationId xmlns:a16="http://schemas.microsoft.com/office/drawing/2014/main" id="{2E93D106-2906-D840-B04D-BB4DA10EE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8040" y="6293274"/>
              <a:ext cx="1130598" cy="564727"/>
            </a:xfrm>
            <a:custGeom>
              <a:avLst/>
              <a:gdLst>
                <a:gd name="connsiteX0" fmla="*/ 565300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300 w 1130598"/>
                <a:gd name="connsiteY5" fmla="*/ 25186 h 564727"/>
                <a:gd name="connsiteX6" fmla="*/ 36306 w 1130598"/>
                <a:gd name="connsiteY6" fmla="*/ 456328 h 564727"/>
                <a:gd name="connsiteX7" fmla="*/ 25378 w 1130598"/>
                <a:gd name="connsiteY7" fmla="*/ 564727 h 564727"/>
                <a:gd name="connsiteX8" fmla="*/ 0 w 1130598"/>
                <a:gd name="connsiteY8" fmla="*/ 564727 h 564727"/>
                <a:gd name="connsiteX9" fmla="*/ 11423 w 1130598"/>
                <a:gd name="connsiteY9" fmla="*/ 451422 h 564727"/>
                <a:gd name="connsiteX10" fmla="*/ 565300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300" y="0"/>
                  </a:moveTo>
                  <a:cubicBezTo>
                    <a:pt x="838510" y="0"/>
                    <a:pt x="1066458" y="193796"/>
                    <a:pt x="1119176" y="451422"/>
                  </a:cubicBezTo>
                  <a:lnTo>
                    <a:pt x="1130598" y="564727"/>
                  </a:lnTo>
                  <a:lnTo>
                    <a:pt x="1105221" y="564727"/>
                  </a:lnTo>
                  <a:lnTo>
                    <a:pt x="1094293" y="456328"/>
                  </a:lnTo>
                  <a:cubicBezTo>
                    <a:pt x="1043944" y="210276"/>
                    <a:pt x="826237" y="25186"/>
                    <a:pt x="565300" y="25186"/>
                  </a:cubicBezTo>
                  <a:cubicBezTo>
                    <a:pt x="304362" y="25186"/>
                    <a:pt x="86655" y="210276"/>
                    <a:pt x="36306" y="456328"/>
                  </a:cubicBezTo>
                  <a:lnTo>
                    <a:pt x="25378" y="564727"/>
                  </a:lnTo>
                  <a:lnTo>
                    <a:pt x="0" y="564727"/>
                  </a:lnTo>
                  <a:lnTo>
                    <a:pt x="11423" y="451422"/>
                  </a:lnTo>
                  <a:cubicBezTo>
                    <a:pt x="64141" y="193796"/>
                    <a:pt x="292089" y="0"/>
                    <a:pt x="56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63">
              <a:extLst>
                <a:ext uri="{FF2B5EF4-FFF2-40B4-BE49-F238E27FC236}">
                  <a16:creationId xmlns:a16="http://schemas.microsoft.com/office/drawing/2014/main" id="{19132191-F01A-8B42-8423-A583B760B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71" y="6293274"/>
              <a:ext cx="1130598" cy="564727"/>
            </a:xfrm>
            <a:custGeom>
              <a:avLst/>
              <a:gdLst>
                <a:gd name="connsiteX0" fmla="*/ 565299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299 w 1130598"/>
                <a:gd name="connsiteY5" fmla="*/ 25186 h 564727"/>
                <a:gd name="connsiteX6" fmla="*/ 36305 w 1130598"/>
                <a:gd name="connsiteY6" fmla="*/ 456328 h 564727"/>
                <a:gd name="connsiteX7" fmla="*/ 25378 w 1130598"/>
                <a:gd name="connsiteY7" fmla="*/ 564727 h 564727"/>
                <a:gd name="connsiteX8" fmla="*/ 0 w 1130598"/>
                <a:gd name="connsiteY8" fmla="*/ 564727 h 564727"/>
                <a:gd name="connsiteX9" fmla="*/ 11422 w 1130598"/>
                <a:gd name="connsiteY9" fmla="*/ 451422 h 564727"/>
                <a:gd name="connsiteX10" fmla="*/ 565299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299" y="0"/>
                  </a:moveTo>
                  <a:cubicBezTo>
                    <a:pt x="838510" y="0"/>
                    <a:pt x="1066458" y="193796"/>
                    <a:pt x="1119176" y="451422"/>
                  </a:cubicBezTo>
                  <a:lnTo>
                    <a:pt x="1130598" y="564727"/>
                  </a:lnTo>
                  <a:lnTo>
                    <a:pt x="1105221" y="564727"/>
                  </a:lnTo>
                  <a:lnTo>
                    <a:pt x="1094293" y="456328"/>
                  </a:lnTo>
                  <a:cubicBezTo>
                    <a:pt x="1043943" y="210276"/>
                    <a:pt x="826236" y="25186"/>
                    <a:pt x="565299" y="25186"/>
                  </a:cubicBezTo>
                  <a:cubicBezTo>
                    <a:pt x="304362" y="25186"/>
                    <a:pt x="86655" y="210276"/>
                    <a:pt x="36305" y="456328"/>
                  </a:cubicBezTo>
                  <a:lnTo>
                    <a:pt x="25378" y="564727"/>
                  </a:lnTo>
                  <a:lnTo>
                    <a:pt x="0" y="564727"/>
                  </a:lnTo>
                  <a:lnTo>
                    <a:pt x="11422" y="451422"/>
                  </a:lnTo>
                  <a:cubicBezTo>
                    <a:pt x="64140" y="193796"/>
                    <a:pt x="292088" y="0"/>
                    <a:pt x="56529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64">
              <a:extLst>
                <a:ext uri="{FF2B5EF4-FFF2-40B4-BE49-F238E27FC236}">
                  <a16:creationId xmlns:a16="http://schemas.microsoft.com/office/drawing/2014/main" id="{9310877A-9146-3E46-B915-B34AF09A1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0" y="6295916"/>
              <a:ext cx="535361" cy="562084"/>
            </a:xfrm>
            <a:custGeom>
              <a:avLst/>
              <a:gdLst>
                <a:gd name="connsiteX0" fmla="*/ 535361 w 535361"/>
                <a:gd name="connsiteY0" fmla="*/ 0 h 562084"/>
                <a:gd name="connsiteX1" fmla="*/ 535361 w 535361"/>
                <a:gd name="connsiteY1" fmla="*/ 25186 h 562084"/>
                <a:gd name="connsiteX2" fmla="*/ 469716 w 535361"/>
                <a:gd name="connsiteY2" fmla="*/ 30978 h 562084"/>
                <a:gd name="connsiteX3" fmla="*/ 36305 w 535361"/>
                <a:gd name="connsiteY3" fmla="*/ 453686 h 562084"/>
                <a:gd name="connsiteX4" fmla="*/ 25378 w 535361"/>
                <a:gd name="connsiteY4" fmla="*/ 562084 h 562084"/>
                <a:gd name="connsiteX5" fmla="*/ 0 w 535361"/>
                <a:gd name="connsiteY5" fmla="*/ 562084 h 562084"/>
                <a:gd name="connsiteX6" fmla="*/ 11422 w 535361"/>
                <a:gd name="connsiteY6" fmla="*/ 448780 h 562084"/>
                <a:gd name="connsiteX7" fmla="*/ 465220 w 535361"/>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61" h="562084">
                  <a:moveTo>
                    <a:pt x="535361" y="0"/>
                  </a:moveTo>
                  <a:lnTo>
                    <a:pt x="535361" y="25186"/>
                  </a:lnTo>
                  <a:lnTo>
                    <a:pt x="469716" y="30978"/>
                  </a:lnTo>
                  <a:cubicBezTo>
                    <a:pt x="252550" y="69769"/>
                    <a:pt x="80361" y="238391"/>
                    <a:pt x="36305" y="453686"/>
                  </a:cubicBezTo>
                  <a:lnTo>
                    <a:pt x="25378" y="562084"/>
                  </a:lnTo>
                  <a:lnTo>
                    <a:pt x="0" y="562084"/>
                  </a:lnTo>
                  <a:lnTo>
                    <a:pt x="11422" y="448780"/>
                  </a:lnTo>
                  <a:cubicBezTo>
                    <a:pt x="57550" y="223357"/>
                    <a:pt x="237839" y="46805"/>
                    <a:pt x="465220"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5569696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AC10C9-6CA6-8B44-9489-D748C417BCF3}"/>
              </a:ext>
            </a:extLst>
          </p:cNvPr>
          <p:cNvSpPr>
            <a:spLocks noGrp="1"/>
          </p:cNvSpPr>
          <p:nvPr>
            <p:ph type="title"/>
          </p:nvPr>
        </p:nvSpPr>
        <p:spPr>
          <a:xfrm>
            <a:off x="565150" y="770890"/>
            <a:ext cx="5066001" cy="1268984"/>
          </a:xfrm>
        </p:spPr>
        <p:txBody>
          <a:bodyPr>
            <a:normAutofit/>
          </a:bodyPr>
          <a:lstStyle/>
          <a:p>
            <a:r>
              <a:rPr lang="en-US" dirty="0"/>
              <a:t>WATCH OUT: ESID</a:t>
            </a:r>
          </a:p>
        </p:txBody>
      </p:sp>
      <p:sp>
        <p:nvSpPr>
          <p:cNvPr id="3" name="Content Placeholder 2">
            <a:extLst>
              <a:ext uri="{FF2B5EF4-FFF2-40B4-BE49-F238E27FC236}">
                <a16:creationId xmlns:a16="http://schemas.microsoft.com/office/drawing/2014/main" id="{5C6AED63-CA24-A51C-358E-EFB0B8764857}"/>
              </a:ext>
            </a:extLst>
          </p:cNvPr>
          <p:cNvSpPr>
            <a:spLocks noGrp="1"/>
          </p:cNvSpPr>
          <p:nvPr>
            <p:ph idx="1"/>
          </p:nvPr>
        </p:nvSpPr>
        <p:spPr>
          <a:xfrm>
            <a:off x="565150" y="2160016"/>
            <a:ext cx="5066001" cy="3601212"/>
          </a:xfrm>
        </p:spPr>
        <p:txBody>
          <a:bodyPr>
            <a:normAutofit/>
          </a:bodyPr>
          <a:lstStyle/>
          <a:p>
            <a:r>
              <a:rPr lang="en-US" sz="2200"/>
              <a:t>Some schools are </a:t>
            </a:r>
            <a:r>
              <a:rPr lang="en-US" sz="2200" i="1"/>
              <a:t>vehemently against </a:t>
            </a:r>
            <a:r>
              <a:rPr lang="en-US" sz="2200"/>
              <a:t>throwing away personal trash items.</a:t>
            </a:r>
          </a:p>
          <a:p>
            <a:r>
              <a:rPr lang="en-US" sz="2200"/>
              <a:t>Please ask your supervisors before taking your trash to school.</a:t>
            </a:r>
          </a:p>
          <a:p>
            <a:r>
              <a:rPr lang="en-US" sz="2200"/>
              <a:t>While trash laws can be a nuisance, they’re there for a reason! Let’s do our best to follow them.</a:t>
            </a:r>
          </a:p>
        </p:txBody>
      </p:sp>
      <p:cxnSp>
        <p:nvCxnSpPr>
          <p:cNvPr id="10" name="Straight Connector 9">
            <a:extLst>
              <a:ext uri="{FF2B5EF4-FFF2-40B4-BE49-F238E27FC236}">
                <a16:creationId xmlns:a16="http://schemas.microsoft.com/office/drawing/2014/main" id="{B1DA2280-4367-9844-92C8-D662486FBC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1A9C303F-3A73-E440-923C-BAAF3176C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3145" y="0"/>
            <a:ext cx="5988856" cy="6858001"/>
            <a:chOff x="6203145" y="0"/>
            <a:chExt cx="5988856" cy="6858001"/>
          </a:xfrm>
        </p:grpSpPr>
        <p:sp>
          <p:nvSpPr>
            <p:cNvPr id="13" name="Oval 12">
              <a:extLst>
                <a:ext uri="{FF2B5EF4-FFF2-40B4-BE49-F238E27FC236}">
                  <a16:creationId xmlns:a16="http://schemas.microsoft.com/office/drawing/2014/main" id="{7B205DF0-BAE6-CF47-ABF8-A3266C7119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228"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7">
              <a:extLst>
                <a:ext uri="{FF2B5EF4-FFF2-40B4-BE49-F238E27FC236}">
                  <a16:creationId xmlns:a16="http://schemas.microsoft.com/office/drawing/2014/main" id="{30B64E66-F59E-9A4E-8CD3-2C62007DE4B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8930093"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4669C99C-C50F-2A47-9BA2-EA4B62AD2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3"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A2CE447-6B57-FC41-89F1-971B2338D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3"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30">
              <a:extLst>
                <a:ext uri="{FF2B5EF4-FFF2-40B4-BE49-F238E27FC236}">
                  <a16:creationId xmlns:a16="http://schemas.microsoft.com/office/drawing/2014/main" id="{3F8C4B96-43F0-6448-90E8-4949AC2F2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0092"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978F21E1-A886-E449-BF38-C9AD29BDB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2959"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2">
              <a:extLst>
                <a:ext uri="{FF2B5EF4-FFF2-40B4-BE49-F238E27FC236}">
                  <a16:creationId xmlns:a16="http://schemas.microsoft.com/office/drawing/2014/main" id="{59A063CA-8B5F-6347-8A9F-3802824D9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8" y="4923855"/>
              <a:ext cx="536172" cy="1124839"/>
            </a:xfrm>
            <a:custGeom>
              <a:avLst/>
              <a:gdLst>
                <a:gd name="connsiteX0" fmla="*/ 536172 w 536172"/>
                <a:gd name="connsiteY0" fmla="*/ 0 h 1124839"/>
                <a:gd name="connsiteX1" fmla="*/ 536172 w 536172"/>
                <a:gd name="connsiteY1" fmla="*/ 1124839 h 1124839"/>
                <a:gd name="connsiteX2" fmla="*/ 451423 w 536172"/>
                <a:gd name="connsiteY2" fmla="*/ 1116295 h 1124839"/>
                <a:gd name="connsiteX3" fmla="*/ 0 w 536172"/>
                <a:gd name="connsiteY3" fmla="*/ 562419 h 1124839"/>
                <a:gd name="connsiteX4" fmla="*/ 451423 w 536172"/>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2" h="1124839">
                  <a:moveTo>
                    <a:pt x="536172" y="0"/>
                  </a:moveTo>
                  <a:lnTo>
                    <a:pt x="536172"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8">
              <a:extLst>
                <a:ext uri="{FF2B5EF4-FFF2-40B4-BE49-F238E27FC236}">
                  <a16:creationId xmlns:a16="http://schemas.microsoft.com/office/drawing/2014/main" id="{FBD0F012-879A-5849-A7F8-00E9C54BA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3147"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9">
              <a:extLst>
                <a:ext uri="{FF2B5EF4-FFF2-40B4-BE49-F238E27FC236}">
                  <a16:creationId xmlns:a16="http://schemas.microsoft.com/office/drawing/2014/main" id="{E67EA7D6-BAF0-E749-AE45-8979B3AE88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0"/>
              <a:ext cx="1130726" cy="565362"/>
            </a:xfrm>
            <a:custGeom>
              <a:avLst/>
              <a:gdLst>
                <a:gd name="connsiteX0" fmla="*/ 0 w 1130726"/>
                <a:gd name="connsiteY0" fmla="*/ 0 h 565362"/>
                <a:gd name="connsiteX1" fmla="*/ 25421 w 1130726"/>
                <a:gd name="connsiteY1" fmla="*/ 0 h 565362"/>
                <a:gd name="connsiteX2" fmla="*/ 36370 w 1130726"/>
                <a:gd name="connsiteY2" fmla="*/ 108609 h 565362"/>
                <a:gd name="connsiteX3" fmla="*/ 565364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4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70" y="108609"/>
                  </a:lnTo>
                  <a:cubicBezTo>
                    <a:pt x="86719" y="354660"/>
                    <a:pt x="304426" y="539750"/>
                    <a:pt x="565364" y="539750"/>
                  </a:cubicBezTo>
                  <a:cubicBezTo>
                    <a:pt x="826301" y="539750"/>
                    <a:pt x="1044008" y="354660"/>
                    <a:pt x="1094357" y="108609"/>
                  </a:cubicBezTo>
                  <a:lnTo>
                    <a:pt x="1105306" y="0"/>
                  </a:lnTo>
                  <a:lnTo>
                    <a:pt x="1130726" y="0"/>
                  </a:lnTo>
                  <a:cubicBezTo>
                    <a:pt x="1130726" y="312241"/>
                    <a:pt x="877604" y="565362"/>
                    <a:pt x="565364" y="565362"/>
                  </a:cubicBezTo>
                  <a:cubicBezTo>
                    <a:pt x="253123"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50">
              <a:extLst>
                <a:ext uri="{FF2B5EF4-FFF2-40B4-BE49-F238E27FC236}">
                  <a16:creationId xmlns:a16="http://schemas.microsoft.com/office/drawing/2014/main" id="{D20805D5-8675-4847-ACD6-15C16DC76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0"/>
              <a:ext cx="1130726" cy="565362"/>
            </a:xfrm>
            <a:custGeom>
              <a:avLst/>
              <a:gdLst>
                <a:gd name="connsiteX0" fmla="*/ 0 w 1130726"/>
                <a:gd name="connsiteY0" fmla="*/ 0 h 565362"/>
                <a:gd name="connsiteX1" fmla="*/ 25421 w 1130726"/>
                <a:gd name="connsiteY1" fmla="*/ 0 h 565362"/>
                <a:gd name="connsiteX2" fmla="*/ 36369 w 1130726"/>
                <a:gd name="connsiteY2" fmla="*/ 108609 h 565362"/>
                <a:gd name="connsiteX3" fmla="*/ 565363 w 1130726"/>
                <a:gd name="connsiteY3" fmla="*/ 539750 h 565362"/>
                <a:gd name="connsiteX4" fmla="*/ 1094357 w 1130726"/>
                <a:gd name="connsiteY4" fmla="*/ 108609 h 565362"/>
                <a:gd name="connsiteX5" fmla="*/ 1105306 w 1130726"/>
                <a:gd name="connsiteY5" fmla="*/ 0 h 565362"/>
                <a:gd name="connsiteX6" fmla="*/ 1130726 w 1130726"/>
                <a:gd name="connsiteY6" fmla="*/ 0 h 565362"/>
                <a:gd name="connsiteX7" fmla="*/ 565363 w 1130726"/>
                <a:gd name="connsiteY7" fmla="*/ 565362 h 565362"/>
                <a:gd name="connsiteX8" fmla="*/ 0 w 1130726"/>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6" h="565362">
                  <a:moveTo>
                    <a:pt x="0" y="0"/>
                  </a:moveTo>
                  <a:lnTo>
                    <a:pt x="25421" y="0"/>
                  </a:lnTo>
                  <a:lnTo>
                    <a:pt x="36369" y="108609"/>
                  </a:lnTo>
                  <a:cubicBezTo>
                    <a:pt x="86719" y="354660"/>
                    <a:pt x="304426" y="539750"/>
                    <a:pt x="565363" y="539750"/>
                  </a:cubicBezTo>
                  <a:cubicBezTo>
                    <a:pt x="826300" y="539750"/>
                    <a:pt x="1044007" y="354660"/>
                    <a:pt x="1094357" y="108609"/>
                  </a:cubicBezTo>
                  <a:lnTo>
                    <a:pt x="1105306" y="0"/>
                  </a:lnTo>
                  <a:lnTo>
                    <a:pt x="1130726" y="0"/>
                  </a:lnTo>
                  <a:cubicBezTo>
                    <a:pt x="1130726" y="312241"/>
                    <a:pt x="877604" y="565362"/>
                    <a:pt x="565363" y="565362"/>
                  </a:cubicBezTo>
                  <a:cubicBezTo>
                    <a:pt x="253122"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51">
              <a:extLst>
                <a:ext uri="{FF2B5EF4-FFF2-40B4-BE49-F238E27FC236}">
                  <a16:creationId xmlns:a16="http://schemas.microsoft.com/office/drawing/2014/main" id="{3B802874-ED6B-2D4D-8336-74AB1EA9EC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0"/>
              <a:ext cx="535425" cy="562344"/>
            </a:xfrm>
            <a:custGeom>
              <a:avLst/>
              <a:gdLst>
                <a:gd name="connsiteX0" fmla="*/ 0 w 535425"/>
                <a:gd name="connsiteY0" fmla="*/ 0 h 562344"/>
                <a:gd name="connsiteX1" fmla="*/ 25421 w 535425"/>
                <a:gd name="connsiteY1" fmla="*/ 0 h 562344"/>
                <a:gd name="connsiteX2" fmla="*/ 36369 w 535425"/>
                <a:gd name="connsiteY2" fmla="*/ 108609 h 562344"/>
                <a:gd name="connsiteX3" fmla="*/ 469780 w 535425"/>
                <a:gd name="connsiteY3" fmla="*/ 531316 h 562344"/>
                <a:gd name="connsiteX4" fmla="*/ 535425 w 535425"/>
                <a:gd name="connsiteY4" fmla="*/ 537109 h 562344"/>
                <a:gd name="connsiteX5" fmla="*/ 535425 w 535425"/>
                <a:gd name="connsiteY5" fmla="*/ 562344 h 562344"/>
                <a:gd name="connsiteX6" fmla="*/ 451423 w 535425"/>
                <a:gd name="connsiteY6" fmla="*/ 553876 h 562344"/>
                <a:gd name="connsiteX7" fmla="*/ 0 w 535425"/>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5" h="562344">
                  <a:moveTo>
                    <a:pt x="0" y="0"/>
                  </a:moveTo>
                  <a:lnTo>
                    <a:pt x="25421" y="0"/>
                  </a:lnTo>
                  <a:lnTo>
                    <a:pt x="36369" y="108609"/>
                  </a:lnTo>
                  <a:cubicBezTo>
                    <a:pt x="80425" y="323904"/>
                    <a:pt x="252614" y="492525"/>
                    <a:pt x="469780" y="531316"/>
                  </a:cubicBezTo>
                  <a:lnTo>
                    <a:pt x="535425" y="537109"/>
                  </a:lnTo>
                  <a:lnTo>
                    <a:pt x="535425" y="562344"/>
                  </a:lnTo>
                  <a:lnTo>
                    <a:pt x="451423"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52">
              <a:extLst>
                <a:ext uri="{FF2B5EF4-FFF2-40B4-BE49-F238E27FC236}">
                  <a16:creationId xmlns:a16="http://schemas.microsoft.com/office/drawing/2014/main" id="{D15F4AF4-9B59-CA46-920E-73456C5A4C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807"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53">
              <a:extLst>
                <a:ext uri="{FF2B5EF4-FFF2-40B4-BE49-F238E27FC236}">
                  <a16:creationId xmlns:a16="http://schemas.microsoft.com/office/drawing/2014/main" id="{11572EED-2C54-D948-A1DC-680DD79D0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54">
              <a:extLst>
                <a:ext uri="{FF2B5EF4-FFF2-40B4-BE49-F238E27FC236}">
                  <a16:creationId xmlns:a16="http://schemas.microsoft.com/office/drawing/2014/main" id="{D749F206-EF71-2B44-8F0B-E8DF4EAC5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809383"/>
              <a:ext cx="535425" cy="1124688"/>
            </a:xfrm>
            <a:custGeom>
              <a:avLst/>
              <a:gdLst>
                <a:gd name="connsiteX0" fmla="*/ 535425 w 535425"/>
                <a:gd name="connsiteY0" fmla="*/ 0 h 1124688"/>
                <a:gd name="connsiteX1" fmla="*/ 535425 w 535425"/>
                <a:gd name="connsiteY1" fmla="*/ 25186 h 1124688"/>
                <a:gd name="connsiteX2" fmla="*/ 456541 w 535425"/>
                <a:gd name="connsiteY2" fmla="*/ 33138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8"/>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55">
              <a:extLst>
                <a:ext uri="{FF2B5EF4-FFF2-40B4-BE49-F238E27FC236}">
                  <a16:creationId xmlns:a16="http://schemas.microsoft.com/office/drawing/2014/main" id="{87EEC91C-B6CD-D74C-9DE5-3C9B9F304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2178092"/>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56">
              <a:extLst>
                <a:ext uri="{FF2B5EF4-FFF2-40B4-BE49-F238E27FC236}">
                  <a16:creationId xmlns:a16="http://schemas.microsoft.com/office/drawing/2014/main" id="{AD44CA4C-ED5A-7544-8323-E623F94DAA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2181110"/>
              <a:ext cx="535425" cy="1124688"/>
            </a:xfrm>
            <a:custGeom>
              <a:avLst/>
              <a:gdLst>
                <a:gd name="connsiteX0" fmla="*/ 535425 w 535425"/>
                <a:gd name="connsiteY0" fmla="*/ 0 h 1124688"/>
                <a:gd name="connsiteX1" fmla="*/ 535425 w 535425"/>
                <a:gd name="connsiteY1" fmla="*/ 25186 h 1124688"/>
                <a:gd name="connsiteX2" fmla="*/ 456541 w 535425"/>
                <a:gd name="connsiteY2" fmla="*/ 33139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9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9"/>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57">
              <a:extLst>
                <a:ext uri="{FF2B5EF4-FFF2-40B4-BE49-F238E27FC236}">
                  <a16:creationId xmlns:a16="http://schemas.microsoft.com/office/drawing/2014/main" id="{ABC194E6-E855-7F4A-805B-25EC12AB0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3145"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58">
              <a:extLst>
                <a:ext uri="{FF2B5EF4-FFF2-40B4-BE49-F238E27FC236}">
                  <a16:creationId xmlns:a16="http://schemas.microsoft.com/office/drawing/2014/main" id="{D209722E-AECA-1049-BDC9-0B51AA5A22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7976"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59">
              <a:extLst>
                <a:ext uri="{FF2B5EF4-FFF2-40B4-BE49-F238E27FC236}">
                  <a16:creationId xmlns:a16="http://schemas.microsoft.com/office/drawing/2014/main" id="{A2380CC4-123C-7A44-B83C-72C47DA2B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07" y="3549819"/>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60">
              <a:extLst>
                <a:ext uri="{FF2B5EF4-FFF2-40B4-BE49-F238E27FC236}">
                  <a16:creationId xmlns:a16="http://schemas.microsoft.com/office/drawing/2014/main" id="{D1370748-8047-C249-8646-BFD3709273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6" y="3552837"/>
              <a:ext cx="535425" cy="1124688"/>
            </a:xfrm>
            <a:custGeom>
              <a:avLst/>
              <a:gdLst>
                <a:gd name="connsiteX0" fmla="*/ 535425 w 535425"/>
                <a:gd name="connsiteY0" fmla="*/ 0 h 1124688"/>
                <a:gd name="connsiteX1" fmla="*/ 535425 w 535425"/>
                <a:gd name="connsiteY1" fmla="*/ 25186 h 1124688"/>
                <a:gd name="connsiteX2" fmla="*/ 456541 w 535425"/>
                <a:gd name="connsiteY2" fmla="*/ 33138 h 1124688"/>
                <a:gd name="connsiteX3" fmla="*/ 25399 w 535425"/>
                <a:gd name="connsiteY3" fmla="*/ 562131 h 1124688"/>
                <a:gd name="connsiteX4" fmla="*/ 456541 w 535425"/>
                <a:gd name="connsiteY4" fmla="*/ 1091124 h 1124688"/>
                <a:gd name="connsiteX5" fmla="*/ 535425 w 535425"/>
                <a:gd name="connsiteY5" fmla="*/ 1099076 h 1124688"/>
                <a:gd name="connsiteX6" fmla="*/ 535425 w 535425"/>
                <a:gd name="connsiteY6" fmla="*/ 1124688 h 1124688"/>
                <a:gd name="connsiteX7" fmla="*/ 451423 w 535425"/>
                <a:gd name="connsiteY7" fmla="*/ 1116220 h 1124688"/>
                <a:gd name="connsiteX8" fmla="*/ 0 w 535425"/>
                <a:gd name="connsiteY8" fmla="*/ 562344 h 1124688"/>
                <a:gd name="connsiteX9" fmla="*/ 451423 w 535425"/>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5" h="1124688">
                  <a:moveTo>
                    <a:pt x="535425" y="0"/>
                  </a:moveTo>
                  <a:lnTo>
                    <a:pt x="535425" y="25186"/>
                  </a:lnTo>
                  <a:lnTo>
                    <a:pt x="456541" y="33138"/>
                  </a:lnTo>
                  <a:cubicBezTo>
                    <a:pt x="210489" y="83488"/>
                    <a:pt x="25399" y="301195"/>
                    <a:pt x="25399" y="562131"/>
                  </a:cubicBezTo>
                  <a:cubicBezTo>
                    <a:pt x="25399" y="823068"/>
                    <a:pt x="210489" y="1040775"/>
                    <a:pt x="456541" y="1091124"/>
                  </a:cubicBezTo>
                  <a:lnTo>
                    <a:pt x="535425" y="1099076"/>
                  </a:lnTo>
                  <a:lnTo>
                    <a:pt x="535425"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61">
              <a:extLst>
                <a:ext uri="{FF2B5EF4-FFF2-40B4-BE49-F238E27FC236}">
                  <a16:creationId xmlns:a16="http://schemas.microsoft.com/office/drawing/2014/main" id="{2BC8BE82-732A-EB48-8DC0-D671980E2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807" y="4921546"/>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62">
              <a:extLst>
                <a:ext uri="{FF2B5EF4-FFF2-40B4-BE49-F238E27FC236}">
                  <a16:creationId xmlns:a16="http://schemas.microsoft.com/office/drawing/2014/main" id="{2E93D106-2906-D840-B04D-BB4DA10EE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8040" y="6293274"/>
              <a:ext cx="1130598" cy="564727"/>
            </a:xfrm>
            <a:custGeom>
              <a:avLst/>
              <a:gdLst>
                <a:gd name="connsiteX0" fmla="*/ 565300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300 w 1130598"/>
                <a:gd name="connsiteY5" fmla="*/ 25186 h 564727"/>
                <a:gd name="connsiteX6" fmla="*/ 36306 w 1130598"/>
                <a:gd name="connsiteY6" fmla="*/ 456328 h 564727"/>
                <a:gd name="connsiteX7" fmla="*/ 25378 w 1130598"/>
                <a:gd name="connsiteY7" fmla="*/ 564727 h 564727"/>
                <a:gd name="connsiteX8" fmla="*/ 0 w 1130598"/>
                <a:gd name="connsiteY8" fmla="*/ 564727 h 564727"/>
                <a:gd name="connsiteX9" fmla="*/ 11423 w 1130598"/>
                <a:gd name="connsiteY9" fmla="*/ 451422 h 564727"/>
                <a:gd name="connsiteX10" fmla="*/ 565300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300" y="0"/>
                  </a:moveTo>
                  <a:cubicBezTo>
                    <a:pt x="838510" y="0"/>
                    <a:pt x="1066458" y="193796"/>
                    <a:pt x="1119176" y="451422"/>
                  </a:cubicBezTo>
                  <a:lnTo>
                    <a:pt x="1130598" y="564727"/>
                  </a:lnTo>
                  <a:lnTo>
                    <a:pt x="1105221" y="564727"/>
                  </a:lnTo>
                  <a:lnTo>
                    <a:pt x="1094293" y="456328"/>
                  </a:lnTo>
                  <a:cubicBezTo>
                    <a:pt x="1043944" y="210276"/>
                    <a:pt x="826237" y="25186"/>
                    <a:pt x="565300" y="25186"/>
                  </a:cubicBezTo>
                  <a:cubicBezTo>
                    <a:pt x="304362" y="25186"/>
                    <a:pt x="86655" y="210276"/>
                    <a:pt x="36306" y="456328"/>
                  </a:cubicBezTo>
                  <a:lnTo>
                    <a:pt x="25378" y="564727"/>
                  </a:lnTo>
                  <a:lnTo>
                    <a:pt x="0" y="564727"/>
                  </a:lnTo>
                  <a:lnTo>
                    <a:pt x="11423" y="451422"/>
                  </a:lnTo>
                  <a:cubicBezTo>
                    <a:pt x="64141" y="193796"/>
                    <a:pt x="292089" y="0"/>
                    <a:pt x="5653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63">
              <a:extLst>
                <a:ext uri="{FF2B5EF4-FFF2-40B4-BE49-F238E27FC236}">
                  <a16:creationId xmlns:a16="http://schemas.microsoft.com/office/drawing/2014/main" id="{19132191-F01A-8B42-8423-A583B760B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3771" y="6293274"/>
              <a:ext cx="1130598" cy="564727"/>
            </a:xfrm>
            <a:custGeom>
              <a:avLst/>
              <a:gdLst>
                <a:gd name="connsiteX0" fmla="*/ 565299 w 1130598"/>
                <a:gd name="connsiteY0" fmla="*/ 0 h 564727"/>
                <a:gd name="connsiteX1" fmla="*/ 1119176 w 1130598"/>
                <a:gd name="connsiteY1" fmla="*/ 451422 h 564727"/>
                <a:gd name="connsiteX2" fmla="*/ 1130598 w 1130598"/>
                <a:gd name="connsiteY2" fmla="*/ 564727 h 564727"/>
                <a:gd name="connsiteX3" fmla="*/ 1105221 w 1130598"/>
                <a:gd name="connsiteY3" fmla="*/ 564727 h 564727"/>
                <a:gd name="connsiteX4" fmla="*/ 1094293 w 1130598"/>
                <a:gd name="connsiteY4" fmla="*/ 456328 h 564727"/>
                <a:gd name="connsiteX5" fmla="*/ 565299 w 1130598"/>
                <a:gd name="connsiteY5" fmla="*/ 25186 h 564727"/>
                <a:gd name="connsiteX6" fmla="*/ 36305 w 1130598"/>
                <a:gd name="connsiteY6" fmla="*/ 456328 h 564727"/>
                <a:gd name="connsiteX7" fmla="*/ 25378 w 1130598"/>
                <a:gd name="connsiteY7" fmla="*/ 564727 h 564727"/>
                <a:gd name="connsiteX8" fmla="*/ 0 w 1130598"/>
                <a:gd name="connsiteY8" fmla="*/ 564727 h 564727"/>
                <a:gd name="connsiteX9" fmla="*/ 11422 w 1130598"/>
                <a:gd name="connsiteY9" fmla="*/ 451422 h 564727"/>
                <a:gd name="connsiteX10" fmla="*/ 565299 w 1130598"/>
                <a:gd name="connsiteY10" fmla="*/ 0 h 56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598" h="564727">
                  <a:moveTo>
                    <a:pt x="565299" y="0"/>
                  </a:moveTo>
                  <a:cubicBezTo>
                    <a:pt x="838510" y="0"/>
                    <a:pt x="1066458" y="193796"/>
                    <a:pt x="1119176" y="451422"/>
                  </a:cubicBezTo>
                  <a:lnTo>
                    <a:pt x="1130598" y="564727"/>
                  </a:lnTo>
                  <a:lnTo>
                    <a:pt x="1105221" y="564727"/>
                  </a:lnTo>
                  <a:lnTo>
                    <a:pt x="1094293" y="456328"/>
                  </a:lnTo>
                  <a:cubicBezTo>
                    <a:pt x="1043943" y="210276"/>
                    <a:pt x="826236" y="25186"/>
                    <a:pt x="565299" y="25186"/>
                  </a:cubicBezTo>
                  <a:cubicBezTo>
                    <a:pt x="304362" y="25186"/>
                    <a:pt x="86655" y="210276"/>
                    <a:pt x="36305" y="456328"/>
                  </a:cubicBezTo>
                  <a:lnTo>
                    <a:pt x="25378" y="564727"/>
                  </a:lnTo>
                  <a:lnTo>
                    <a:pt x="0" y="564727"/>
                  </a:lnTo>
                  <a:lnTo>
                    <a:pt x="11422" y="451422"/>
                  </a:lnTo>
                  <a:cubicBezTo>
                    <a:pt x="64140" y="193796"/>
                    <a:pt x="292088" y="0"/>
                    <a:pt x="56529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64">
              <a:extLst>
                <a:ext uri="{FF2B5EF4-FFF2-40B4-BE49-F238E27FC236}">
                  <a16:creationId xmlns:a16="http://schemas.microsoft.com/office/drawing/2014/main" id="{9310877A-9146-3E46-B915-B34AF09A16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0" y="6295916"/>
              <a:ext cx="535361" cy="562084"/>
            </a:xfrm>
            <a:custGeom>
              <a:avLst/>
              <a:gdLst>
                <a:gd name="connsiteX0" fmla="*/ 535361 w 535361"/>
                <a:gd name="connsiteY0" fmla="*/ 0 h 562084"/>
                <a:gd name="connsiteX1" fmla="*/ 535361 w 535361"/>
                <a:gd name="connsiteY1" fmla="*/ 25186 h 562084"/>
                <a:gd name="connsiteX2" fmla="*/ 469716 w 535361"/>
                <a:gd name="connsiteY2" fmla="*/ 30978 h 562084"/>
                <a:gd name="connsiteX3" fmla="*/ 36305 w 535361"/>
                <a:gd name="connsiteY3" fmla="*/ 453686 h 562084"/>
                <a:gd name="connsiteX4" fmla="*/ 25378 w 535361"/>
                <a:gd name="connsiteY4" fmla="*/ 562084 h 562084"/>
                <a:gd name="connsiteX5" fmla="*/ 0 w 535361"/>
                <a:gd name="connsiteY5" fmla="*/ 562084 h 562084"/>
                <a:gd name="connsiteX6" fmla="*/ 11422 w 535361"/>
                <a:gd name="connsiteY6" fmla="*/ 448780 h 562084"/>
                <a:gd name="connsiteX7" fmla="*/ 465220 w 535361"/>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61" h="562084">
                  <a:moveTo>
                    <a:pt x="535361" y="0"/>
                  </a:moveTo>
                  <a:lnTo>
                    <a:pt x="535361" y="25186"/>
                  </a:lnTo>
                  <a:lnTo>
                    <a:pt x="469716" y="30978"/>
                  </a:lnTo>
                  <a:cubicBezTo>
                    <a:pt x="252550" y="69769"/>
                    <a:pt x="80361" y="238391"/>
                    <a:pt x="36305" y="453686"/>
                  </a:cubicBezTo>
                  <a:lnTo>
                    <a:pt x="25378" y="562084"/>
                  </a:lnTo>
                  <a:lnTo>
                    <a:pt x="0" y="562084"/>
                  </a:lnTo>
                  <a:lnTo>
                    <a:pt x="11422" y="448780"/>
                  </a:lnTo>
                  <a:cubicBezTo>
                    <a:pt x="57550" y="223357"/>
                    <a:pt x="237839" y="46805"/>
                    <a:pt x="465220"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3769273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D9BF6-96CB-0944-CC41-01395C057169}"/>
              </a:ext>
            </a:extLst>
          </p:cNvPr>
          <p:cNvSpPr>
            <a:spLocks noGrp="1"/>
          </p:cNvSpPr>
          <p:nvPr>
            <p:ph type="title"/>
          </p:nvPr>
        </p:nvSpPr>
        <p:spPr>
          <a:xfrm>
            <a:off x="565150" y="770890"/>
            <a:ext cx="5066001" cy="1268984"/>
          </a:xfrm>
        </p:spPr>
        <p:txBody>
          <a:bodyPr>
            <a:normAutofit/>
          </a:bodyPr>
          <a:lstStyle/>
          <a:p>
            <a:pPr>
              <a:lnSpc>
                <a:spcPct val="90000"/>
              </a:lnSpc>
            </a:pPr>
            <a:r>
              <a:rPr lang="en-US" dirty="0"/>
              <a:t>Special Classes, oh boy!</a:t>
            </a:r>
            <a:endParaRPr lang="en-US"/>
          </a:p>
        </p:txBody>
      </p:sp>
      <p:sp>
        <p:nvSpPr>
          <p:cNvPr id="3" name="Content Placeholder 2">
            <a:extLst>
              <a:ext uri="{FF2B5EF4-FFF2-40B4-BE49-F238E27FC236}">
                <a16:creationId xmlns:a16="http://schemas.microsoft.com/office/drawing/2014/main" id="{C9819C8F-5749-59FB-3436-F306AA28D024}"/>
              </a:ext>
            </a:extLst>
          </p:cNvPr>
          <p:cNvSpPr>
            <a:spLocks noGrp="1"/>
          </p:cNvSpPr>
          <p:nvPr>
            <p:ph idx="1"/>
          </p:nvPr>
        </p:nvSpPr>
        <p:spPr>
          <a:xfrm>
            <a:off x="565150" y="2160016"/>
            <a:ext cx="5066001" cy="3601212"/>
          </a:xfrm>
        </p:spPr>
        <p:txBody>
          <a:bodyPr>
            <a:normAutofit/>
          </a:bodyPr>
          <a:lstStyle/>
          <a:p>
            <a:pPr>
              <a:lnSpc>
                <a:spcPct val="90000"/>
              </a:lnSpc>
            </a:pPr>
            <a:r>
              <a:rPr lang="en-US" sz="2200"/>
              <a:t>What is a special class?</a:t>
            </a:r>
          </a:p>
          <a:p>
            <a:pPr>
              <a:lnSpc>
                <a:spcPct val="90000"/>
              </a:lnSpc>
            </a:pPr>
            <a:r>
              <a:rPr lang="en-US" sz="2200"/>
              <a:t>Classes in </a:t>
            </a:r>
            <a:r>
              <a:rPr lang="en-US" sz="2200" i="1" err="1"/>
              <a:t>sado</a:t>
            </a:r>
            <a:r>
              <a:rPr lang="en-US" sz="2200" i="1"/>
              <a:t> </a:t>
            </a:r>
            <a:r>
              <a:rPr lang="en-US" sz="2200"/>
              <a:t>(tea ceremony) </a:t>
            </a:r>
            <a:r>
              <a:rPr lang="en-US" sz="2200" i="1" err="1"/>
              <a:t>shodo</a:t>
            </a:r>
            <a:r>
              <a:rPr lang="en-US" sz="2200" i="1"/>
              <a:t> (calligraphy) </a:t>
            </a:r>
            <a:r>
              <a:rPr lang="en-US" sz="2200"/>
              <a:t>and even some sports classes in </a:t>
            </a:r>
            <a:r>
              <a:rPr lang="en-US" sz="2200" i="1" err="1"/>
              <a:t>kyuudou</a:t>
            </a:r>
            <a:r>
              <a:rPr lang="en-US" sz="2200" i="1"/>
              <a:t> (</a:t>
            </a:r>
            <a:r>
              <a:rPr lang="en-US" sz="2200"/>
              <a:t>long bow).</a:t>
            </a:r>
          </a:p>
          <a:p>
            <a:pPr>
              <a:lnSpc>
                <a:spcPct val="90000"/>
              </a:lnSpc>
            </a:pPr>
            <a:r>
              <a:rPr lang="en-US" sz="2200"/>
              <a:t>If your school does not have a club for these activities, you might hear about a special once a month class taught by a teacher or a professional.</a:t>
            </a:r>
          </a:p>
          <a:p>
            <a:pPr>
              <a:lnSpc>
                <a:spcPct val="90000"/>
              </a:lnSpc>
            </a:pPr>
            <a:endParaRPr lang="en-US" sz="2200"/>
          </a:p>
        </p:txBody>
      </p:sp>
      <p:cxnSp>
        <p:nvCxnSpPr>
          <p:cNvPr id="10" name="Straight Connector 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6B8E30F-B99D-4646-9EF5-E882312911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3" name="Oval 12">
              <a:extLst>
                <a:ext uri="{FF2B5EF4-FFF2-40B4-BE49-F238E27FC236}">
                  <a16:creationId xmlns:a16="http://schemas.microsoft.com/office/drawing/2014/main" id="{A1C049F8-6165-664F-BADB-1D3E160D8B60}"/>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5">
              <a:extLst>
                <a:ext uri="{FF2B5EF4-FFF2-40B4-BE49-F238E27FC236}">
                  <a16:creationId xmlns:a16="http://schemas.microsoft.com/office/drawing/2014/main" id="{2E4AA6C4-5F76-644E-AC9E-49DAAAE1A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36">
              <a:extLst>
                <a:ext uri="{FF2B5EF4-FFF2-40B4-BE49-F238E27FC236}">
                  <a16:creationId xmlns:a16="http://schemas.microsoft.com/office/drawing/2014/main" id="{D0F1BCD1-5174-9442-BC14-098FC8F28B1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7C38B8C2-7FF9-B545-9383-9D2F10BD0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FAB827-9785-0646-88AC-6BAB2FF0F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5964466-BB35-554E-96AB-6C03B29122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5">
              <a:extLst>
                <a:ext uri="{FF2B5EF4-FFF2-40B4-BE49-F238E27FC236}">
                  <a16:creationId xmlns:a16="http://schemas.microsoft.com/office/drawing/2014/main" id="{581755C1-0C03-D548-A87C-5D91A00D8E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66">
              <a:extLst>
                <a:ext uri="{FF2B5EF4-FFF2-40B4-BE49-F238E27FC236}">
                  <a16:creationId xmlns:a16="http://schemas.microsoft.com/office/drawing/2014/main" id="{9CE6EA07-B7C1-7E40-B170-85C1AE7CD13C}"/>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482C64DB-7165-BA4D-B240-B831F7326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185AC8F-33E2-6F45-BB99-45AB0771E2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FE600A1-9FA9-7D44-B151-6D85236CA5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B8B046A-AEB0-9A43-97BF-9D01EFB10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71">
              <a:extLst>
                <a:ext uri="{FF2B5EF4-FFF2-40B4-BE49-F238E27FC236}">
                  <a16:creationId xmlns:a16="http://schemas.microsoft.com/office/drawing/2014/main" id="{793800D8-E4A7-D744-AA8A-394F66211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72">
              <a:extLst>
                <a:ext uri="{FF2B5EF4-FFF2-40B4-BE49-F238E27FC236}">
                  <a16:creationId xmlns:a16="http://schemas.microsoft.com/office/drawing/2014/main" id="{8FAF8097-8120-3F48-B883-BACD6450D13B}"/>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E2640769-9D0C-714C-B41F-F0AF3CB0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AC7D7C4-C7E0-BE49-B797-AB72BC5414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127D504-2340-9144-A0C0-BC4BBEA09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76">
              <a:extLst>
                <a:ext uri="{FF2B5EF4-FFF2-40B4-BE49-F238E27FC236}">
                  <a16:creationId xmlns:a16="http://schemas.microsoft.com/office/drawing/2014/main" id="{8266C3BD-4E61-0646-9AA7-5CB786EC2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7">
              <a:extLst>
                <a:ext uri="{FF2B5EF4-FFF2-40B4-BE49-F238E27FC236}">
                  <a16:creationId xmlns:a16="http://schemas.microsoft.com/office/drawing/2014/main" id="{8AEAEE9B-E0B2-D14E-87FD-388F8C496A74}"/>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78">
              <a:extLst>
                <a:ext uri="{FF2B5EF4-FFF2-40B4-BE49-F238E27FC236}">
                  <a16:creationId xmlns:a16="http://schemas.microsoft.com/office/drawing/2014/main" id="{1E54CFED-A4D5-7C47-AB58-4F813D231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79">
              <a:extLst>
                <a:ext uri="{FF2B5EF4-FFF2-40B4-BE49-F238E27FC236}">
                  <a16:creationId xmlns:a16="http://schemas.microsoft.com/office/drawing/2014/main" id="{FF46DF3B-97DE-804E-9D8F-E9A00C5953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80">
              <a:extLst>
                <a:ext uri="{FF2B5EF4-FFF2-40B4-BE49-F238E27FC236}">
                  <a16:creationId xmlns:a16="http://schemas.microsoft.com/office/drawing/2014/main" id="{44486747-B3FE-184E-912A-43A38A3AC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81">
              <a:extLst>
                <a:ext uri="{FF2B5EF4-FFF2-40B4-BE49-F238E27FC236}">
                  <a16:creationId xmlns:a16="http://schemas.microsoft.com/office/drawing/2014/main" id="{CB033255-FCDE-3345-AD92-D9BC51A26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82">
              <a:extLst>
                <a:ext uri="{FF2B5EF4-FFF2-40B4-BE49-F238E27FC236}">
                  <a16:creationId xmlns:a16="http://schemas.microsoft.com/office/drawing/2014/main" id="{97033299-E214-9A47-95E6-703624E27C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28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775-71C3-C495-0F22-4E4FC3E8B888}"/>
              </a:ext>
            </a:extLst>
          </p:cNvPr>
          <p:cNvSpPr>
            <a:spLocks noGrp="1"/>
          </p:cNvSpPr>
          <p:nvPr>
            <p:ph type="title"/>
          </p:nvPr>
        </p:nvSpPr>
        <p:spPr/>
        <p:txBody>
          <a:bodyPr/>
          <a:lstStyle/>
          <a:p>
            <a:r>
              <a:rPr lang="en-US" dirty="0"/>
              <a:t>More on Special Classes </a:t>
            </a:r>
          </a:p>
        </p:txBody>
      </p:sp>
      <p:sp>
        <p:nvSpPr>
          <p:cNvPr id="3" name="Content Placeholder 2">
            <a:extLst>
              <a:ext uri="{FF2B5EF4-FFF2-40B4-BE49-F238E27FC236}">
                <a16:creationId xmlns:a16="http://schemas.microsoft.com/office/drawing/2014/main" id="{61B28CA2-3B1C-34D0-D98B-EDD3DD268246}"/>
              </a:ext>
            </a:extLst>
          </p:cNvPr>
          <p:cNvSpPr>
            <a:spLocks noGrp="1"/>
          </p:cNvSpPr>
          <p:nvPr>
            <p:ph idx="1"/>
          </p:nvPr>
        </p:nvSpPr>
        <p:spPr/>
        <p:txBody>
          <a:bodyPr/>
          <a:lstStyle/>
          <a:p>
            <a:r>
              <a:rPr lang="en-US" dirty="0"/>
              <a:t>The best way to learn about these special classes is to </a:t>
            </a:r>
            <a:r>
              <a:rPr lang="en-US" b="1" i="1" dirty="0"/>
              <a:t>ASK</a:t>
            </a:r>
            <a:r>
              <a:rPr lang="en-US" dirty="0"/>
              <a:t> about them!</a:t>
            </a:r>
          </a:p>
          <a:p>
            <a:r>
              <a:rPr lang="en-US" dirty="0"/>
              <a:t>Most teachers would jump for joy if you were interested in attending!</a:t>
            </a:r>
          </a:p>
          <a:p>
            <a:pPr lvl="1"/>
            <a:r>
              <a:rPr lang="en-US" dirty="0"/>
              <a:t>Since these classes usually have limited spots, you can take the spot of a student who didn’t show up.</a:t>
            </a:r>
          </a:p>
          <a:p>
            <a:r>
              <a:rPr lang="en-US" dirty="0"/>
              <a:t>While it might be difficult to ask, it really shows your intentions positively!</a:t>
            </a:r>
          </a:p>
        </p:txBody>
      </p:sp>
    </p:spTree>
    <p:extLst>
      <p:ext uri="{BB962C8B-B14F-4D97-AF65-F5344CB8AC3E}">
        <p14:creationId xmlns:p14="http://schemas.microsoft.com/office/powerpoint/2010/main" val="409476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unchcard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322E59D8F548428B0584A12A67C4CC" ma:contentTypeVersion="17" ma:contentTypeDescription="Create a new document." ma:contentTypeScope="" ma:versionID="8cacd93b073a62a5d703c0628b66a2dc">
  <xsd:schema xmlns:xsd="http://www.w3.org/2001/XMLSchema" xmlns:xs="http://www.w3.org/2001/XMLSchema" xmlns:p="http://schemas.microsoft.com/office/2006/metadata/properties" xmlns:ns2="18a63093-b52c-4aab-80d8-4492a1281681" xmlns:ns3="f3ca3530-8c63-4950-af1e-6a4bd270f5a6" targetNamespace="http://schemas.microsoft.com/office/2006/metadata/properties" ma:root="true" ma:fieldsID="887cbd7b4e6b3a35b754e5f20bddca32" ns2:_="" ns3:_="">
    <xsd:import namespace="18a63093-b52c-4aab-80d8-4492a1281681"/>
    <xsd:import namespace="f3ca3530-8c63-4950-af1e-6a4bd270f5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3:TaxCatchAll" minOccurs="0"/>
                <xsd:element ref="ns2:lcf76f155ced4ddcb4097134ff3c332f"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63093-b52c-4aab-80d8-4492a12816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a490010-08be-453b-b627-3f949b991619"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ca3530-8c63-4950-af1e-6a4bd270f5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2c1fda6-f36b-41cc-a352-4f46a5b5a6b6}" ma:internalName="TaxCatchAll" ma:showField="CatchAllData" ma:web="f3ca3530-8c63-4950-af1e-6a4bd270f5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3ca3530-8c63-4950-af1e-6a4bd270f5a6" xsi:nil="true"/>
    <lcf76f155ced4ddcb4097134ff3c332f xmlns="18a63093-b52c-4aab-80d8-4492a128168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F208B83-8F6E-4DBA-8600-A21372BFDA5D}"/>
</file>

<file path=customXml/itemProps2.xml><?xml version="1.0" encoding="utf-8"?>
<ds:datastoreItem xmlns:ds="http://schemas.openxmlformats.org/officeDocument/2006/customXml" ds:itemID="{2AFA4DC2-5E98-45CF-93C9-B2A7D3677138}"/>
</file>

<file path=customXml/itemProps3.xml><?xml version="1.0" encoding="utf-8"?>
<ds:datastoreItem xmlns:ds="http://schemas.openxmlformats.org/officeDocument/2006/customXml" ds:itemID="{4961CD11-F93E-47F4-8279-FC48B84C5645}"/>
</file>

<file path=docProps/app.xml><?xml version="1.0" encoding="utf-8"?>
<Properties xmlns="http://schemas.openxmlformats.org/officeDocument/2006/extended-properties" xmlns:vt="http://schemas.openxmlformats.org/officeDocument/2006/docPropsVTypes">
  <Template>Organic</Template>
  <TotalTime>479</TotalTime>
  <Words>595</Words>
  <Application>Microsoft Office PowerPoint</Application>
  <PresentationFormat>Widescreen</PresentationFormat>
  <Paragraphs>53</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Neue Haas Grotesk Text Pro</vt:lpstr>
      <vt:lpstr>PunchcardVTI</vt:lpstr>
      <vt:lpstr>Using School Resources</vt:lpstr>
      <vt:lpstr>How to make day to day life in Japan a little easier</vt:lpstr>
      <vt:lpstr>What can your school do for you?</vt:lpstr>
      <vt:lpstr>The Interlibrary Loan System</vt:lpstr>
      <vt:lpstr>Things to Look Out For: ILL</vt:lpstr>
      <vt:lpstr>Special Trash Disposal</vt:lpstr>
      <vt:lpstr>WATCH OUT: ESID</vt:lpstr>
      <vt:lpstr>Special Classes, oh boy!</vt:lpstr>
      <vt:lpstr>More on Special Classes </vt:lpstr>
      <vt:lpstr>Finishing with a 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School Resources</dc:title>
  <dc:creator>Jones Colin</dc:creator>
  <cp:lastModifiedBy>Jones Colin</cp:lastModifiedBy>
  <cp:revision>11</cp:revision>
  <dcterms:created xsi:type="dcterms:W3CDTF">2023-02-06T04:02:54Z</dcterms:created>
  <dcterms:modified xsi:type="dcterms:W3CDTF">2023-02-07T07:34:30Z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24c30c7-6183-4bbf-8f5a-0619846ff2e2_Enabled">
    <vt:lpwstr>true</vt:lpwstr>
  </property>
  <property fmtid="{D5CDD505-2E9C-101B-9397-08002B2CF9AE}" pid="3" name="MSIP_Label_624c30c7-6183-4bbf-8f5a-0619846ff2e2_SetDate">
    <vt:lpwstr>2023-02-06T07:14:31Z</vt:lpwstr>
  </property>
  <property fmtid="{D5CDD505-2E9C-101B-9397-08002B2CF9AE}" pid="4" name="MSIP_Label_624c30c7-6183-4bbf-8f5a-0619846ff2e2_Method">
    <vt:lpwstr>Standard</vt:lpwstr>
  </property>
  <property fmtid="{D5CDD505-2E9C-101B-9397-08002B2CF9AE}" pid="5" name="MSIP_Label_624c30c7-6183-4bbf-8f5a-0619846ff2e2_Name">
    <vt:lpwstr>組織外公開</vt:lpwstr>
  </property>
  <property fmtid="{D5CDD505-2E9C-101B-9397-08002B2CF9AE}" pid="6" name="MSIP_Label_624c30c7-6183-4bbf-8f5a-0619846ff2e2_SiteId">
    <vt:lpwstr>2c12496b-3cf3-4d5b-b8fe-9b6a510058d9</vt:lpwstr>
  </property>
  <property fmtid="{D5CDD505-2E9C-101B-9397-08002B2CF9AE}" pid="7" name="MSIP_Label_624c30c7-6183-4bbf-8f5a-0619846ff2e2_ActionId">
    <vt:lpwstr>b62fc1dc-1314-430d-918a-fd3f627ecb5a</vt:lpwstr>
  </property>
  <property fmtid="{D5CDD505-2E9C-101B-9397-08002B2CF9AE}" pid="8" name="MSIP_Label_624c30c7-6183-4bbf-8f5a-0619846ff2e2_ContentBits">
    <vt:lpwstr>0</vt:lpwstr>
  </property>
  <property fmtid="{D5CDD505-2E9C-101B-9397-08002B2CF9AE}" pid="9" name="ContentTypeId">
    <vt:lpwstr>0x010100C8322E59D8F548428B0584A12A67C4CC</vt:lpwstr>
  </property>
</Properties>
</file>